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2"/>
  </p:notesMasterIdLst>
  <p:handoutMasterIdLst>
    <p:handoutMasterId r:id="rId283"/>
  </p:handoutMasterIdLst>
  <p:sldIdLst>
    <p:sldId id="308" r:id="rId2"/>
    <p:sldId id="309" r:id="rId3"/>
    <p:sldId id="310" r:id="rId4"/>
    <p:sldId id="567" r:id="rId5"/>
    <p:sldId id="354" r:id="rId6"/>
    <p:sldId id="344" r:id="rId7"/>
    <p:sldId id="348" r:id="rId8"/>
    <p:sldId id="353" r:id="rId9"/>
    <p:sldId id="573" r:id="rId10"/>
    <p:sldId id="356" r:id="rId11"/>
    <p:sldId id="364" r:id="rId12"/>
    <p:sldId id="365" r:id="rId13"/>
    <p:sldId id="366" r:id="rId14"/>
    <p:sldId id="367" r:id="rId15"/>
    <p:sldId id="370" r:id="rId16"/>
    <p:sldId id="371" r:id="rId17"/>
    <p:sldId id="372" r:id="rId18"/>
    <p:sldId id="634" r:id="rId19"/>
    <p:sldId id="635" r:id="rId20"/>
    <p:sldId id="636" r:id="rId21"/>
    <p:sldId id="637" r:id="rId22"/>
    <p:sldId id="373" r:id="rId23"/>
    <p:sldId id="374" r:id="rId24"/>
    <p:sldId id="375" r:id="rId25"/>
    <p:sldId id="376" r:id="rId26"/>
    <p:sldId id="624" r:id="rId27"/>
    <p:sldId id="604" r:id="rId28"/>
    <p:sldId id="608" r:id="rId29"/>
    <p:sldId id="609" r:id="rId30"/>
    <p:sldId id="613" r:id="rId31"/>
    <p:sldId id="610" r:id="rId32"/>
    <p:sldId id="611" r:id="rId33"/>
    <p:sldId id="612" r:id="rId34"/>
    <p:sldId id="614" r:id="rId35"/>
    <p:sldId id="615" r:id="rId36"/>
    <p:sldId id="616" r:id="rId37"/>
    <p:sldId id="618" r:id="rId38"/>
    <p:sldId id="619" r:id="rId39"/>
    <p:sldId id="620" r:id="rId40"/>
    <p:sldId id="621" r:id="rId41"/>
    <p:sldId id="622" r:id="rId42"/>
    <p:sldId id="623" r:id="rId43"/>
    <p:sldId id="633" r:id="rId44"/>
    <p:sldId id="378" r:id="rId45"/>
    <p:sldId id="562" r:id="rId46"/>
    <p:sldId id="478" r:id="rId47"/>
    <p:sldId id="563" r:id="rId48"/>
    <p:sldId id="477" r:id="rId49"/>
    <p:sldId id="480" r:id="rId50"/>
    <p:sldId id="481" r:id="rId51"/>
    <p:sldId id="482" r:id="rId52"/>
    <p:sldId id="483" r:id="rId53"/>
    <p:sldId id="484" r:id="rId54"/>
    <p:sldId id="485" r:id="rId55"/>
    <p:sldId id="486" r:id="rId56"/>
    <p:sldId id="487" r:id="rId57"/>
    <p:sldId id="488" r:id="rId58"/>
    <p:sldId id="545" r:id="rId59"/>
    <p:sldId id="546" r:id="rId60"/>
    <p:sldId id="547" r:id="rId61"/>
    <p:sldId id="548" r:id="rId62"/>
    <p:sldId id="549" r:id="rId63"/>
    <p:sldId id="550" r:id="rId64"/>
    <p:sldId id="551" r:id="rId65"/>
    <p:sldId id="564" r:id="rId66"/>
    <p:sldId id="565" r:id="rId67"/>
    <p:sldId id="379" r:id="rId68"/>
    <p:sldId id="498" r:id="rId69"/>
    <p:sldId id="497" r:id="rId70"/>
    <p:sldId id="499" r:id="rId71"/>
    <p:sldId id="380" r:id="rId72"/>
    <p:sldId id="489" r:id="rId73"/>
    <p:sldId id="381" r:id="rId74"/>
    <p:sldId id="501" r:id="rId75"/>
    <p:sldId id="502" r:id="rId76"/>
    <p:sldId id="503" r:id="rId77"/>
    <p:sldId id="504" r:id="rId78"/>
    <p:sldId id="506" r:id="rId79"/>
    <p:sldId id="507" r:id="rId80"/>
    <p:sldId id="505" r:id="rId81"/>
    <p:sldId id="566" r:id="rId82"/>
    <p:sldId id="509" r:id="rId83"/>
    <p:sldId id="510" r:id="rId84"/>
    <p:sldId id="511" r:id="rId85"/>
    <p:sldId id="512" r:id="rId86"/>
    <p:sldId id="513" r:id="rId87"/>
    <p:sldId id="514" r:id="rId88"/>
    <p:sldId id="515" r:id="rId89"/>
    <p:sldId id="516" r:id="rId90"/>
    <p:sldId id="517" r:id="rId91"/>
    <p:sldId id="518" r:id="rId92"/>
    <p:sldId id="519" r:id="rId93"/>
    <p:sldId id="520" r:id="rId94"/>
    <p:sldId id="521" r:id="rId95"/>
    <p:sldId id="522" r:id="rId96"/>
    <p:sldId id="523" r:id="rId97"/>
    <p:sldId id="524" r:id="rId98"/>
    <p:sldId id="525" r:id="rId99"/>
    <p:sldId id="526" r:id="rId100"/>
    <p:sldId id="527" r:id="rId101"/>
    <p:sldId id="528" r:id="rId102"/>
    <p:sldId id="529" r:id="rId103"/>
    <p:sldId id="530" r:id="rId104"/>
    <p:sldId id="531" r:id="rId105"/>
    <p:sldId id="532" r:id="rId106"/>
    <p:sldId id="533" r:id="rId107"/>
    <p:sldId id="534" r:id="rId108"/>
    <p:sldId id="535" r:id="rId109"/>
    <p:sldId id="536" r:id="rId110"/>
    <p:sldId id="537" r:id="rId111"/>
    <p:sldId id="538" r:id="rId112"/>
    <p:sldId id="539" r:id="rId113"/>
    <p:sldId id="540" r:id="rId114"/>
    <p:sldId id="541" r:id="rId115"/>
    <p:sldId id="542" r:id="rId116"/>
    <p:sldId id="543" r:id="rId117"/>
    <p:sldId id="544" r:id="rId118"/>
    <p:sldId id="552" r:id="rId119"/>
    <p:sldId id="554" r:id="rId120"/>
    <p:sldId id="555" r:id="rId121"/>
    <p:sldId id="558" r:id="rId122"/>
    <p:sldId id="559" r:id="rId123"/>
    <p:sldId id="560" r:id="rId124"/>
    <p:sldId id="561" r:id="rId125"/>
    <p:sldId id="568" r:id="rId126"/>
    <p:sldId id="569" r:id="rId127"/>
    <p:sldId id="570" r:id="rId128"/>
    <p:sldId id="571" r:id="rId129"/>
    <p:sldId id="572" r:id="rId130"/>
    <p:sldId id="575" r:id="rId131"/>
    <p:sldId id="574" r:id="rId132"/>
    <p:sldId id="576" r:id="rId133"/>
    <p:sldId id="577" r:id="rId134"/>
    <p:sldId id="578" r:id="rId135"/>
    <p:sldId id="579" r:id="rId136"/>
    <p:sldId id="580" r:id="rId137"/>
    <p:sldId id="581" r:id="rId138"/>
    <p:sldId id="582" r:id="rId139"/>
    <p:sldId id="452" r:id="rId140"/>
    <p:sldId id="625" r:id="rId141"/>
    <p:sldId id="626" r:id="rId142"/>
    <p:sldId id="627" r:id="rId143"/>
    <p:sldId id="628" r:id="rId144"/>
    <p:sldId id="629" r:id="rId145"/>
    <p:sldId id="630" r:id="rId146"/>
    <p:sldId id="631" r:id="rId147"/>
    <p:sldId id="632" r:id="rId148"/>
    <p:sldId id="357" r:id="rId149"/>
    <p:sldId id="346" r:id="rId150"/>
    <p:sldId id="349" r:id="rId151"/>
    <p:sldId id="384" r:id="rId152"/>
    <p:sldId id="385" r:id="rId153"/>
    <p:sldId id="453" r:id="rId154"/>
    <p:sldId id="454" r:id="rId155"/>
    <p:sldId id="455" r:id="rId156"/>
    <p:sldId id="456" r:id="rId157"/>
    <p:sldId id="457" r:id="rId158"/>
    <p:sldId id="458" r:id="rId159"/>
    <p:sldId id="459" r:id="rId160"/>
    <p:sldId id="460" r:id="rId161"/>
    <p:sldId id="461" r:id="rId162"/>
    <p:sldId id="462" r:id="rId163"/>
    <p:sldId id="386" r:id="rId164"/>
    <p:sldId id="387" r:id="rId165"/>
    <p:sldId id="463" r:id="rId166"/>
    <p:sldId id="388" r:id="rId167"/>
    <p:sldId id="464" r:id="rId168"/>
    <p:sldId id="465" r:id="rId169"/>
    <p:sldId id="466" r:id="rId170"/>
    <p:sldId id="467" r:id="rId171"/>
    <p:sldId id="468" r:id="rId172"/>
    <p:sldId id="469" r:id="rId173"/>
    <p:sldId id="470" r:id="rId174"/>
    <p:sldId id="471" r:id="rId175"/>
    <p:sldId id="472" r:id="rId176"/>
    <p:sldId id="473" r:id="rId177"/>
    <p:sldId id="474" r:id="rId178"/>
    <p:sldId id="389" r:id="rId179"/>
    <p:sldId id="390" r:id="rId180"/>
    <p:sldId id="391" r:id="rId181"/>
    <p:sldId id="392" r:id="rId182"/>
    <p:sldId id="475" r:id="rId183"/>
    <p:sldId id="395" r:id="rId184"/>
    <p:sldId id="476" r:id="rId185"/>
    <p:sldId id="397" r:id="rId186"/>
    <p:sldId id="398" r:id="rId187"/>
    <p:sldId id="399" r:id="rId188"/>
    <p:sldId id="400" r:id="rId189"/>
    <p:sldId id="401" r:id="rId190"/>
    <p:sldId id="402" r:id="rId191"/>
    <p:sldId id="403" r:id="rId192"/>
    <p:sldId id="404" r:id="rId193"/>
    <p:sldId id="358" r:id="rId194"/>
    <p:sldId id="345" r:id="rId195"/>
    <p:sldId id="350" r:id="rId196"/>
    <p:sldId id="405" r:id="rId197"/>
    <p:sldId id="406" r:id="rId198"/>
    <p:sldId id="407" r:id="rId199"/>
    <p:sldId id="408" r:id="rId200"/>
    <p:sldId id="409" r:id="rId201"/>
    <p:sldId id="410" r:id="rId202"/>
    <p:sldId id="411" r:id="rId203"/>
    <p:sldId id="638" r:id="rId204"/>
    <p:sldId id="639" r:id="rId205"/>
    <p:sldId id="640" r:id="rId206"/>
    <p:sldId id="641" r:id="rId207"/>
    <p:sldId id="642" r:id="rId208"/>
    <p:sldId id="643" r:id="rId209"/>
    <p:sldId id="644" r:id="rId210"/>
    <p:sldId id="412" r:id="rId211"/>
    <p:sldId id="647" r:id="rId212"/>
    <p:sldId id="645" r:id="rId213"/>
    <p:sldId id="646" r:id="rId214"/>
    <p:sldId id="648" r:id="rId215"/>
    <p:sldId id="649" r:id="rId216"/>
    <p:sldId id="650" r:id="rId217"/>
    <p:sldId id="651" r:id="rId218"/>
    <p:sldId id="654" r:id="rId219"/>
    <p:sldId id="653" r:id="rId220"/>
    <p:sldId id="652" r:id="rId221"/>
    <p:sldId id="655" r:id="rId222"/>
    <p:sldId id="656" r:id="rId223"/>
    <p:sldId id="657" r:id="rId224"/>
    <p:sldId id="413" r:id="rId225"/>
    <p:sldId id="417" r:id="rId226"/>
    <p:sldId id="418" r:id="rId227"/>
    <p:sldId id="420" r:id="rId228"/>
    <p:sldId id="421" r:id="rId229"/>
    <p:sldId id="422" r:id="rId230"/>
    <p:sldId id="423" r:id="rId231"/>
    <p:sldId id="424" r:id="rId232"/>
    <p:sldId id="359" r:id="rId233"/>
    <p:sldId id="347" r:id="rId234"/>
    <p:sldId id="351" r:id="rId235"/>
    <p:sldId id="425" r:id="rId236"/>
    <p:sldId id="426" r:id="rId237"/>
    <p:sldId id="658" r:id="rId238"/>
    <p:sldId id="659" r:id="rId239"/>
    <p:sldId id="660" r:id="rId240"/>
    <p:sldId id="661" r:id="rId241"/>
    <p:sldId id="662" r:id="rId242"/>
    <p:sldId id="665" r:id="rId243"/>
    <p:sldId id="664" r:id="rId244"/>
    <p:sldId id="663" r:id="rId245"/>
    <p:sldId id="427" r:id="rId246"/>
    <p:sldId id="670" r:id="rId247"/>
    <p:sldId id="671" r:id="rId248"/>
    <p:sldId id="669" r:id="rId249"/>
    <p:sldId id="668" r:id="rId250"/>
    <p:sldId id="667" r:id="rId251"/>
    <p:sldId id="666" r:id="rId252"/>
    <p:sldId id="675" r:id="rId253"/>
    <p:sldId id="674" r:id="rId254"/>
    <p:sldId id="673" r:id="rId255"/>
    <p:sldId id="676" r:id="rId256"/>
    <p:sldId id="672" r:id="rId257"/>
    <p:sldId id="680" r:id="rId258"/>
    <p:sldId id="679" r:id="rId259"/>
    <p:sldId id="678" r:id="rId260"/>
    <p:sldId id="681" r:id="rId261"/>
    <p:sldId id="683" r:id="rId262"/>
    <p:sldId id="682" r:id="rId263"/>
    <p:sldId id="686" r:id="rId264"/>
    <p:sldId id="677" r:id="rId265"/>
    <p:sldId id="431" r:id="rId266"/>
    <p:sldId id="432" r:id="rId267"/>
    <p:sldId id="434" r:id="rId268"/>
    <p:sldId id="435" r:id="rId269"/>
    <p:sldId id="436" r:id="rId270"/>
    <p:sldId id="438" r:id="rId271"/>
    <p:sldId id="439" r:id="rId272"/>
    <p:sldId id="440" r:id="rId273"/>
    <p:sldId id="441" r:id="rId274"/>
    <p:sldId id="360" r:id="rId275"/>
    <p:sldId id="361" r:id="rId276"/>
    <p:sldId id="362" r:id="rId277"/>
    <p:sldId id="342" r:id="rId278"/>
    <p:sldId id="363" r:id="rId279"/>
    <p:sldId id="352" r:id="rId280"/>
    <p:sldId id="343" r:id="rId281"/>
  </p:sldIdLst>
  <p:sldSz cx="24384000" cy="13716000"/>
  <p:notesSz cx="6858000" cy="9144000"/>
  <p:defaultTextStyle>
    <a:lvl1pPr algn="ctr" defTabSz="825500">
      <a:defRPr sz="5600">
        <a:latin typeface="+mn-lt"/>
        <a:ea typeface="+mn-ea"/>
        <a:cs typeface="+mn-cs"/>
        <a:sym typeface="Gill Sans"/>
      </a:defRPr>
    </a:lvl1pPr>
    <a:lvl2pPr indent="342900" algn="ctr" defTabSz="825500">
      <a:defRPr sz="5600">
        <a:latin typeface="+mn-lt"/>
        <a:ea typeface="+mn-ea"/>
        <a:cs typeface="+mn-cs"/>
        <a:sym typeface="Gill Sans"/>
      </a:defRPr>
    </a:lvl2pPr>
    <a:lvl3pPr indent="685800" algn="ctr" defTabSz="825500">
      <a:defRPr sz="5600">
        <a:latin typeface="+mn-lt"/>
        <a:ea typeface="+mn-ea"/>
        <a:cs typeface="+mn-cs"/>
        <a:sym typeface="Gill Sans"/>
      </a:defRPr>
    </a:lvl3pPr>
    <a:lvl4pPr indent="1028700" algn="ctr" defTabSz="825500">
      <a:defRPr sz="5600">
        <a:latin typeface="+mn-lt"/>
        <a:ea typeface="+mn-ea"/>
        <a:cs typeface="+mn-cs"/>
        <a:sym typeface="Gill Sans"/>
      </a:defRPr>
    </a:lvl4pPr>
    <a:lvl5pPr indent="1371600" algn="ctr" defTabSz="825500">
      <a:defRPr sz="5600">
        <a:latin typeface="+mn-lt"/>
        <a:ea typeface="+mn-ea"/>
        <a:cs typeface="+mn-cs"/>
        <a:sym typeface="Gill Sans"/>
      </a:defRPr>
    </a:lvl5pPr>
    <a:lvl6pPr indent="1714500" algn="ctr" defTabSz="825500">
      <a:defRPr sz="5600">
        <a:latin typeface="+mn-lt"/>
        <a:ea typeface="+mn-ea"/>
        <a:cs typeface="+mn-cs"/>
        <a:sym typeface="Gill Sans"/>
      </a:defRPr>
    </a:lvl6pPr>
    <a:lvl7pPr indent="2057400" algn="ctr" defTabSz="825500">
      <a:defRPr sz="5600">
        <a:latin typeface="+mn-lt"/>
        <a:ea typeface="+mn-ea"/>
        <a:cs typeface="+mn-cs"/>
        <a:sym typeface="Gill Sans"/>
      </a:defRPr>
    </a:lvl7pPr>
    <a:lvl8pPr indent="2400300" algn="ctr" defTabSz="825500">
      <a:defRPr sz="5600">
        <a:latin typeface="+mn-lt"/>
        <a:ea typeface="+mn-ea"/>
        <a:cs typeface="+mn-cs"/>
        <a:sym typeface="Gill Sans"/>
      </a:defRPr>
    </a:lvl8pPr>
    <a:lvl9pPr indent="2743200" algn="ctr" defTabSz="825500">
      <a:defRPr sz="5600">
        <a:latin typeface="+mn-lt"/>
        <a:ea typeface="+mn-ea"/>
        <a:cs typeface="+mn-cs"/>
        <a:sym typeface="Gill Sans"/>
      </a:defRPr>
    </a:lvl9pPr>
  </p:defaultTextStyle>
  <p:extLst>
    <p:ext uri="{521415D9-36F7-43E2-AB2F-B90AF26B5E84}">
      <p14:sectionLst xmlns:p14="http://schemas.microsoft.com/office/powerpoint/2010/main">
        <p14:section name="Intro" id="{29785991-DA5D-AB46-8C95-A1176FE5FC5D}">
          <p14:sldIdLst>
            <p14:sldId id="308"/>
            <p14:sldId id="309"/>
            <p14:sldId id="310"/>
            <p14:sldId id="567"/>
            <p14:sldId id="354"/>
          </p14:sldIdLst>
        </p14:section>
        <p14:section name="JavaScript" id="{3E1941D2-8C54-624C-A000-05F4561B4930}">
          <p14:sldIdLst>
            <p14:sldId id="344"/>
            <p14:sldId id="348"/>
            <p14:sldId id="353"/>
            <p14:sldId id="573"/>
            <p14:sldId id="356"/>
            <p14:sldId id="364"/>
            <p14:sldId id="365"/>
            <p14:sldId id="366"/>
            <p14:sldId id="367"/>
            <p14:sldId id="370"/>
            <p14:sldId id="371"/>
            <p14:sldId id="372"/>
            <p14:sldId id="634"/>
            <p14:sldId id="635"/>
            <p14:sldId id="636"/>
            <p14:sldId id="637"/>
            <p14:sldId id="373"/>
            <p14:sldId id="374"/>
            <p14:sldId id="375"/>
            <p14:sldId id="376"/>
            <p14:sldId id="624"/>
            <p14:sldId id="604"/>
            <p14:sldId id="608"/>
            <p14:sldId id="609"/>
            <p14:sldId id="613"/>
            <p14:sldId id="610"/>
            <p14:sldId id="611"/>
            <p14:sldId id="612"/>
            <p14:sldId id="614"/>
            <p14:sldId id="615"/>
            <p14:sldId id="616"/>
            <p14:sldId id="618"/>
            <p14:sldId id="619"/>
            <p14:sldId id="620"/>
            <p14:sldId id="621"/>
            <p14:sldId id="622"/>
            <p14:sldId id="623"/>
            <p14:sldId id="633"/>
            <p14:sldId id="378"/>
            <p14:sldId id="562"/>
            <p14:sldId id="478"/>
            <p14:sldId id="563"/>
            <p14:sldId id="477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545"/>
            <p14:sldId id="546"/>
            <p14:sldId id="547"/>
            <p14:sldId id="548"/>
            <p14:sldId id="549"/>
            <p14:sldId id="550"/>
            <p14:sldId id="551"/>
            <p14:sldId id="564"/>
            <p14:sldId id="565"/>
            <p14:sldId id="379"/>
            <p14:sldId id="498"/>
            <p14:sldId id="497"/>
            <p14:sldId id="499"/>
            <p14:sldId id="380"/>
            <p14:sldId id="489"/>
            <p14:sldId id="381"/>
            <p14:sldId id="501"/>
            <p14:sldId id="502"/>
            <p14:sldId id="503"/>
            <p14:sldId id="504"/>
            <p14:sldId id="506"/>
            <p14:sldId id="507"/>
            <p14:sldId id="505"/>
            <p14:sldId id="566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52"/>
            <p14:sldId id="554"/>
            <p14:sldId id="555"/>
            <p14:sldId id="558"/>
            <p14:sldId id="559"/>
            <p14:sldId id="560"/>
            <p14:sldId id="561"/>
            <p14:sldId id="568"/>
            <p14:sldId id="569"/>
            <p14:sldId id="570"/>
            <p14:sldId id="571"/>
            <p14:sldId id="572"/>
            <p14:sldId id="575"/>
            <p14:sldId id="574"/>
            <p14:sldId id="576"/>
            <p14:sldId id="577"/>
            <p14:sldId id="578"/>
            <p14:sldId id="579"/>
            <p14:sldId id="580"/>
            <p14:sldId id="581"/>
            <p14:sldId id="582"/>
            <p14:sldId id="452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357"/>
          </p14:sldIdLst>
        </p14:section>
        <p14:section name="MongoDB" id="{B59A33E1-19E2-BF45-8BD2-24E825BC6E95}">
          <p14:sldIdLst>
            <p14:sldId id="346"/>
            <p14:sldId id="349"/>
            <p14:sldId id="384"/>
            <p14:sldId id="385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386"/>
            <p14:sldId id="387"/>
            <p14:sldId id="463"/>
            <p14:sldId id="388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389"/>
            <p14:sldId id="390"/>
            <p14:sldId id="391"/>
            <p14:sldId id="392"/>
            <p14:sldId id="475"/>
            <p14:sldId id="395"/>
            <p14:sldId id="47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358"/>
          </p14:sldIdLst>
        </p14:section>
        <p14:section name="Node" id="{62D996A4-3FA1-D24D-BDF7-007436B57444}">
          <p14:sldIdLst>
            <p14:sldId id="345"/>
            <p14:sldId id="350"/>
            <p14:sldId id="405"/>
            <p14:sldId id="406"/>
            <p14:sldId id="407"/>
            <p14:sldId id="408"/>
            <p14:sldId id="409"/>
            <p14:sldId id="410"/>
            <p14:sldId id="411"/>
            <p14:sldId id="638"/>
            <p14:sldId id="639"/>
            <p14:sldId id="640"/>
            <p14:sldId id="641"/>
            <p14:sldId id="642"/>
            <p14:sldId id="643"/>
            <p14:sldId id="644"/>
            <p14:sldId id="412"/>
            <p14:sldId id="647"/>
            <p14:sldId id="645"/>
            <p14:sldId id="646"/>
            <p14:sldId id="648"/>
            <p14:sldId id="649"/>
            <p14:sldId id="650"/>
            <p14:sldId id="651"/>
            <p14:sldId id="654"/>
            <p14:sldId id="653"/>
            <p14:sldId id="652"/>
            <p14:sldId id="655"/>
            <p14:sldId id="656"/>
            <p14:sldId id="657"/>
            <p14:sldId id="413"/>
            <p14:sldId id="417"/>
            <p14:sldId id="418"/>
            <p14:sldId id="420"/>
            <p14:sldId id="421"/>
            <p14:sldId id="422"/>
            <p14:sldId id="423"/>
            <p14:sldId id="424"/>
            <p14:sldId id="359"/>
          </p14:sldIdLst>
        </p14:section>
        <p14:section name="React" id="{36197450-4079-154F-AA47-F3E8769E2073}">
          <p14:sldIdLst>
            <p14:sldId id="347"/>
            <p14:sldId id="351"/>
            <p14:sldId id="425"/>
            <p14:sldId id="426"/>
            <p14:sldId id="658"/>
            <p14:sldId id="659"/>
            <p14:sldId id="660"/>
            <p14:sldId id="661"/>
            <p14:sldId id="662"/>
            <p14:sldId id="665"/>
            <p14:sldId id="664"/>
            <p14:sldId id="663"/>
            <p14:sldId id="427"/>
            <p14:sldId id="670"/>
            <p14:sldId id="671"/>
            <p14:sldId id="669"/>
            <p14:sldId id="668"/>
            <p14:sldId id="667"/>
            <p14:sldId id="666"/>
            <p14:sldId id="675"/>
            <p14:sldId id="674"/>
            <p14:sldId id="673"/>
            <p14:sldId id="676"/>
            <p14:sldId id="672"/>
            <p14:sldId id="680"/>
            <p14:sldId id="679"/>
            <p14:sldId id="678"/>
            <p14:sldId id="681"/>
            <p14:sldId id="683"/>
            <p14:sldId id="682"/>
            <p14:sldId id="686"/>
            <p14:sldId id="677"/>
            <p14:sldId id="431"/>
            <p14:sldId id="432"/>
            <p14:sldId id="434"/>
            <p14:sldId id="435"/>
            <p14:sldId id="436"/>
            <p14:sldId id="438"/>
            <p14:sldId id="439"/>
            <p14:sldId id="440"/>
            <p14:sldId id="441"/>
            <p14:sldId id="360"/>
          </p14:sldIdLst>
        </p14:section>
        <p14:section name="Project" id="{77900E7B-0BD7-A14C-B065-2515FE195BA7}">
          <p14:sldIdLst>
            <p14:sldId id="361"/>
            <p14:sldId id="362"/>
          </p14:sldIdLst>
        </p14:section>
        <p14:section name="Closing" id="{F81A79D6-48A3-2D4C-8594-FD9858A12E67}">
          <p14:sldIdLst>
            <p14:sldId id="342"/>
            <p14:sldId id="363"/>
            <p14:sldId id="35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86E"/>
    <a:srgbClr val="6A6A6A"/>
    <a:srgbClr val="F15F47"/>
    <a:srgbClr val="9BD4FC"/>
    <a:srgbClr val="185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6C410-6C03-4665-9D16-CDB63160F704}" v="2678" dt="2018-08-08T12:42:55.669"/>
    <p1510:client id="{3A52603B-17BB-46E9-A836-ACA936747104}" v="990" dt="2018-08-08T12:08:02.949"/>
    <p1510:client id="{A19C4107-F507-42BB-B7B5-9B7B9E63B965}" v="15" dt="2018-08-08T23:42:43.128"/>
    <p1510:client id="{9778874F-4A2D-4FC3-BE5B-AA4EB9FC768F}" v="2" dt="2018-08-08T23:45:00.896"/>
    <p1510:client id="{9670278D-A61D-48BD-B832-A5ECD2590FDB}" v="169" dt="2018-08-09T02:39:01.412"/>
    <p1510:client id="{EE4B3786-6107-48F7-BDFF-DBE50AF4A912}" v="708" dt="2018-08-09T10:24:51.21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320"/>
        <p:guide pos="76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microsoft.com/office/2016/11/relationships/changesInfo" Target="changesInfos/changesInfo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microsoft.com/office/2015/10/relationships/revisionInfo" Target="revisionInfo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kar k" userId="04aa21a8999517e7" providerId="Windows Live" clId="Web-{8FB6C410-6C03-4665-9D16-CDB63160F704}"/>
    <pc:docChg chg="addSld delSld modSld sldOrd modSection">
      <pc:chgData name="shankar k" userId="04aa21a8999517e7" providerId="Windows Live" clId="Web-{8FB6C410-6C03-4665-9D16-CDB63160F704}" dt="2018-08-08T12:42:55.669" v="7217" actId="1076"/>
      <pc:docMkLst>
        <pc:docMk/>
      </pc:docMkLst>
      <pc:sldChg chg="modSp addAnim delAnim modAnim">
        <pc:chgData name="shankar k" userId="04aa21a8999517e7" providerId="Windows Live" clId="Web-{8FB6C410-6C03-4665-9D16-CDB63160F704}" dt="2018-08-08T05:03:51.310" v="450" actId="20577"/>
        <pc:sldMkLst>
          <pc:docMk/>
          <pc:sldMk cId="2161845169" sldId="353"/>
        </pc:sldMkLst>
        <pc:spChg chg="mod">
          <ac:chgData name="shankar k" userId="04aa21a8999517e7" providerId="Windows Live" clId="Web-{8FB6C410-6C03-4665-9D16-CDB63160F704}" dt="2018-08-08T05:03:51.310" v="450" actId="20577"/>
          <ac:spMkLst>
            <pc:docMk/>
            <pc:sldMk cId="2161845169" sldId="353"/>
            <ac:spMk id="2" creationId="{00000000-0000-0000-0000-000000000000}"/>
          </ac:spMkLst>
        </pc:spChg>
        <pc:spChg chg="mod">
          <ac:chgData name="shankar k" userId="04aa21a8999517e7" providerId="Windows Live" clId="Web-{8FB6C410-6C03-4665-9D16-CDB63160F704}" dt="2018-08-08T05:01:51.137" v="443" actId="20577"/>
          <ac:spMkLst>
            <pc:docMk/>
            <pc:sldMk cId="2161845169" sldId="353"/>
            <ac:spMk id="5" creationId="{00000000-0000-0000-0000-000000000000}"/>
          </ac:spMkLst>
        </pc:spChg>
        <pc:spChg chg="mod">
          <ac:chgData name="shankar k" userId="04aa21a8999517e7" providerId="Windows Live" clId="Web-{8FB6C410-6C03-4665-9D16-CDB63160F704}" dt="2018-08-08T05:01:54.543" v="444" actId="1076"/>
          <ac:spMkLst>
            <pc:docMk/>
            <pc:sldMk cId="2161845169" sldId="353"/>
            <ac:spMk id="8" creationId="{00000000-0000-0000-0000-000000000000}"/>
          </ac:spMkLst>
        </pc:spChg>
      </pc:sldChg>
      <pc:sldChg chg="addSp modSp">
        <pc:chgData name="shankar k" userId="04aa21a8999517e7" providerId="Windows Live" clId="Web-{8FB6C410-6C03-4665-9D16-CDB63160F704}" dt="2018-08-08T04:01:16.626" v="114" actId="1076"/>
        <pc:sldMkLst>
          <pc:docMk/>
          <pc:sldMk cId="2357226310" sldId="364"/>
        </pc:sldMkLst>
        <pc:spChg chg="mod">
          <ac:chgData name="shankar k" userId="04aa21a8999517e7" providerId="Windows Live" clId="Web-{8FB6C410-6C03-4665-9D16-CDB63160F704}" dt="2018-08-08T04:00:54.142" v="104" actId="20577"/>
          <ac:spMkLst>
            <pc:docMk/>
            <pc:sldMk cId="2357226310" sldId="364"/>
            <ac:spMk id="2" creationId="{FA04CAA1-8B57-4815-847C-97CF53DA0CED}"/>
          </ac:spMkLst>
        </pc:spChg>
        <pc:spChg chg="add mod">
          <ac:chgData name="shankar k" userId="04aa21a8999517e7" providerId="Windows Live" clId="Web-{8FB6C410-6C03-4665-9D16-CDB63160F704}" dt="2018-08-08T04:01:16.626" v="114" actId="1076"/>
          <ac:spMkLst>
            <pc:docMk/>
            <pc:sldMk cId="2357226310" sldId="364"/>
            <ac:spMk id="4" creationId="{20819A63-FE1C-4512-B25F-7087DCFA8BDD}"/>
          </ac:spMkLst>
        </pc:spChg>
      </pc:sldChg>
      <pc:sldChg chg="addSp modSp addAnim modAnim">
        <pc:chgData name="shankar k" userId="04aa21a8999517e7" providerId="Windows Live" clId="Web-{8FB6C410-6C03-4665-9D16-CDB63160F704}" dt="2018-08-08T07:20:33.206" v="2849"/>
        <pc:sldMkLst>
          <pc:docMk/>
          <pc:sldMk cId="4135189250" sldId="365"/>
        </pc:sldMkLst>
        <pc:spChg chg="mod">
          <ac:chgData name="shankar k" userId="04aa21a8999517e7" providerId="Windows Live" clId="Web-{8FB6C410-6C03-4665-9D16-CDB63160F704}" dt="2018-08-08T03:59:23.032" v="54" actId="20577"/>
          <ac:spMkLst>
            <pc:docMk/>
            <pc:sldMk cId="4135189250" sldId="365"/>
            <ac:spMk id="2" creationId="{C2B05CAC-7C89-46CA-AC21-B2594147B538}"/>
          </ac:spMkLst>
        </pc:spChg>
        <pc:spChg chg="add mod">
          <ac:chgData name="shankar k" userId="04aa21a8999517e7" providerId="Windows Live" clId="Web-{8FB6C410-6C03-4665-9D16-CDB63160F704}" dt="2018-08-08T03:59:34.517" v="62" actId="1076"/>
          <ac:spMkLst>
            <pc:docMk/>
            <pc:sldMk cId="4135189250" sldId="365"/>
            <ac:spMk id="4" creationId="{DA52D132-AD3C-43AC-B167-A65BE1E3AAF3}"/>
          </ac:spMkLst>
        </pc:spChg>
      </pc:sldChg>
      <pc:sldChg chg="modSp">
        <pc:chgData name="shankar k" userId="04aa21a8999517e7" providerId="Windows Live" clId="Web-{8FB6C410-6C03-4665-9D16-CDB63160F704}" dt="2018-08-08T12:14:03.435" v="6592" actId="1076"/>
        <pc:sldMkLst>
          <pc:docMk/>
          <pc:sldMk cId="2737737474" sldId="370"/>
        </pc:sldMkLst>
        <pc:spChg chg="mod">
          <ac:chgData name="shankar k" userId="04aa21a8999517e7" providerId="Windows Live" clId="Web-{8FB6C410-6C03-4665-9D16-CDB63160F704}" dt="2018-08-08T12:14:03.435" v="6592" actId="1076"/>
          <ac:spMkLst>
            <pc:docMk/>
            <pc:sldMk cId="2737737474" sldId="370"/>
            <ac:spMk id="2" creationId="{299A8709-5825-4D53-A2ED-FA22DFF3E9B1}"/>
          </ac:spMkLst>
        </pc:spChg>
        <pc:spChg chg="mod">
          <ac:chgData name="shankar k" userId="04aa21a8999517e7" providerId="Windows Live" clId="Web-{8FB6C410-6C03-4665-9D16-CDB63160F704}" dt="2018-08-08T12:13:59.060" v="6591" actId="1076"/>
          <ac:spMkLst>
            <pc:docMk/>
            <pc:sldMk cId="2737737474" sldId="37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8FB6C410-6C03-4665-9D16-CDB63160F704}" dt="2018-08-08T04:01:46.470" v="115" actId="14100"/>
        <pc:sldMkLst>
          <pc:docMk/>
          <pc:sldMk cId="3420538122" sldId="372"/>
        </pc:sldMkLst>
        <pc:spChg chg="mod">
          <ac:chgData name="shankar k" userId="04aa21a8999517e7" providerId="Windows Live" clId="Web-{8FB6C410-6C03-4665-9D16-CDB63160F704}" dt="2018-08-08T04:01:46.470" v="115" actId="14100"/>
          <ac:spMkLst>
            <pc:docMk/>
            <pc:sldMk cId="3420538122" sldId="372"/>
            <ac:spMk id="2" creationId="{1A09E1A3-5CB1-4255-BA96-1DA75AEF6131}"/>
          </ac:spMkLst>
        </pc:spChg>
      </pc:sldChg>
      <pc:sldChg chg="addSp delSp modSp">
        <pc:chgData name="shankar k" userId="04aa21a8999517e7" providerId="Windows Live" clId="Web-{8FB6C410-6C03-4665-9D16-CDB63160F704}" dt="2018-08-08T12:14:18.826" v="6594" actId="1076"/>
        <pc:sldMkLst>
          <pc:docMk/>
          <pc:sldMk cId="2571148350" sldId="373"/>
        </pc:sldMkLst>
        <pc:spChg chg="mod">
          <ac:chgData name="shankar k" userId="04aa21a8999517e7" providerId="Windows Live" clId="Web-{8FB6C410-6C03-4665-9D16-CDB63160F704}" dt="2018-08-08T12:14:16.060" v="6593" actId="1076"/>
          <ac:spMkLst>
            <pc:docMk/>
            <pc:sldMk cId="2571148350" sldId="373"/>
            <ac:spMk id="2" creationId="{056E0088-A800-4A9F-8AFE-9580D7BB8174}"/>
          </ac:spMkLst>
        </pc:spChg>
        <pc:spChg chg="del mod">
          <ac:chgData name="shankar k" userId="04aa21a8999517e7" providerId="Windows Live" clId="Web-{8FB6C410-6C03-4665-9D16-CDB63160F704}" dt="2018-08-08T11:54:08.154" v="6387"/>
          <ac:spMkLst>
            <pc:docMk/>
            <pc:sldMk cId="2571148350" sldId="373"/>
            <ac:spMk id="6" creationId="{A84B3ED5-7F8B-4D51-ABEA-F8BA8A724B52}"/>
          </ac:spMkLst>
        </pc:spChg>
        <pc:spChg chg="add mod">
          <ac:chgData name="shankar k" userId="04aa21a8999517e7" providerId="Windows Live" clId="Web-{8FB6C410-6C03-4665-9D16-CDB63160F704}" dt="2018-08-08T12:14:18.826" v="6594" actId="1076"/>
          <ac:spMkLst>
            <pc:docMk/>
            <pc:sldMk cId="2571148350" sldId="373"/>
            <ac:spMk id="7" creationId="{EA88836B-6E57-477A-BC76-A47D2B0DB919}"/>
          </ac:spMkLst>
        </pc:spChg>
      </pc:sldChg>
      <pc:sldChg chg="modSp">
        <pc:chgData name="shankar k" userId="04aa21a8999517e7" providerId="Windows Live" clId="Web-{8FB6C410-6C03-4665-9D16-CDB63160F704}" dt="2018-08-08T12:14:34.654" v="6597" actId="1076"/>
        <pc:sldMkLst>
          <pc:docMk/>
          <pc:sldMk cId="14893203" sldId="374"/>
        </pc:sldMkLst>
        <pc:spChg chg="mod">
          <ac:chgData name="shankar k" userId="04aa21a8999517e7" providerId="Windows Live" clId="Web-{8FB6C410-6C03-4665-9D16-CDB63160F704}" dt="2018-08-08T12:14:30.732" v="6596" actId="1076"/>
          <ac:spMkLst>
            <pc:docMk/>
            <pc:sldMk cId="14893203" sldId="374"/>
            <ac:spMk id="2" creationId="{6A7FA0C9-23B5-491B-9F46-D0890B69EEA6}"/>
          </ac:spMkLst>
        </pc:spChg>
        <pc:spChg chg="mod">
          <ac:chgData name="shankar k" userId="04aa21a8999517e7" providerId="Windows Live" clId="Web-{8FB6C410-6C03-4665-9D16-CDB63160F704}" dt="2018-08-08T12:14:34.654" v="6597" actId="1076"/>
          <ac:spMkLst>
            <pc:docMk/>
            <pc:sldMk cId="14893203" sldId="374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12:14:28.248" v="6595" actId="1076"/>
          <ac:spMkLst>
            <pc:docMk/>
            <pc:sldMk cId="14893203" sldId="374"/>
            <ac:spMk id="5" creationId="{4BDDF06D-8C8A-45F5-BE89-93DAE8717709}"/>
          </ac:spMkLst>
        </pc:spChg>
      </pc:sldChg>
      <pc:sldChg chg="modSp">
        <pc:chgData name="shankar k" userId="04aa21a8999517e7" providerId="Windows Live" clId="Web-{8FB6C410-6C03-4665-9D16-CDB63160F704}" dt="2018-08-08T12:14:48.076" v="6600" actId="1076"/>
        <pc:sldMkLst>
          <pc:docMk/>
          <pc:sldMk cId="1889122129" sldId="375"/>
        </pc:sldMkLst>
        <pc:spChg chg="mod">
          <ac:chgData name="shankar k" userId="04aa21a8999517e7" providerId="Windows Live" clId="Web-{8FB6C410-6C03-4665-9D16-CDB63160F704}" dt="2018-08-08T12:14:44.779" v="6599" actId="1076"/>
          <ac:spMkLst>
            <pc:docMk/>
            <pc:sldMk cId="1889122129" sldId="375"/>
            <ac:spMk id="2" creationId="{2A95A8D2-52CE-49A9-B8B9-8D74A37C77D0}"/>
          </ac:spMkLst>
        </pc:spChg>
        <pc:spChg chg="mod">
          <ac:chgData name="shankar k" userId="04aa21a8999517e7" providerId="Windows Live" clId="Web-{8FB6C410-6C03-4665-9D16-CDB63160F704}" dt="2018-08-08T12:14:48.076" v="6600" actId="1076"/>
          <ac:spMkLst>
            <pc:docMk/>
            <pc:sldMk cId="1889122129" sldId="375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12:14:41.295" v="6598" actId="1076"/>
          <ac:spMkLst>
            <pc:docMk/>
            <pc:sldMk cId="1889122129" sldId="375"/>
            <ac:spMk id="4" creationId="{83D7D2BE-51FA-40D3-9EDA-4801FEEB975A}"/>
          </ac:spMkLst>
        </pc:spChg>
      </pc:sldChg>
      <pc:sldChg chg="addSp delSp modSp">
        <pc:chgData name="shankar k" userId="04aa21a8999517e7" providerId="Windows Live" clId="Web-{8FB6C410-6C03-4665-9D16-CDB63160F704}" dt="2018-08-08T10:58:00.698" v="5226"/>
        <pc:sldMkLst>
          <pc:docMk/>
          <pc:sldMk cId="2984881432" sldId="376"/>
        </pc:sldMkLst>
        <pc:spChg chg="mod">
          <ac:chgData name="shankar k" userId="04aa21a8999517e7" providerId="Windows Live" clId="Web-{8FB6C410-6C03-4665-9D16-CDB63160F704}" dt="2018-08-08T10:58:00.698" v="5226"/>
          <ac:spMkLst>
            <pc:docMk/>
            <pc:sldMk cId="2984881432" sldId="376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5:17:31.784" v="507" actId="20577"/>
          <ac:spMkLst>
            <pc:docMk/>
            <pc:sldMk cId="2984881432" sldId="376"/>
            <ac:spMk id="4" creationId="{75888A86-B15D-43C0-8C37-9D5F911BED50}"/>
          </ac:spMkLst>
        </pc:spChg>
        <pc:spChg chg="add">
          <ac:chgData name="shankar k" userId="04aa21a8999517e7" providerId="Windows Live" clId="Web-{8FB6C410-6C03-4665-9D16-CDB63160F704}" dt="2018-08-08T05:15:47.143" v="490"/>
          <ac:spMkLst>
            <pc:docMk/>
            <pc:sldMk cId="2984881432" sldId="376"/>
            <ac:spMk id="6" creationId="{D1181571-EC8E-4859-930C-0D0120CD282F}"/>
          </ac:spMkLst>
        </pc:spChg>
        <pc:spChg chg="add del">
          <ac:chgData name="shankar k" userId="04aa21a8999517e7" providerId="Windows Live" clId="Web-{8FB6C410-6C03-4665-9D16-CDB63160F704}" dt="2018-08-08T05:16:17.643" v="492"/>
          <ac:spMkLst>
            <pc:docMk/>
            <pc:sldMk cId="2984881432" sldId="376"/>
            <ac:spMk id="7" creationId="{02EF6192-5802-4DE8-BC2F-3E82E422A762}"/>
          </ac:spMkLst>
        </pc:spChg>
      </pc:sldChg>
      <pc:sldChg chg="modSp">
        <pc:chgData name="shankar k" userId="04aa21a8999517e7" providerId="Windows Live" clId="Web-{8FB6C410-6C03-4665-9D16-CDB63160F704}" dt="2018-08-08T12:14:58.545" v="6601" actId="1076"/>
        <pc:sldMkLst>
          <pc:docMk/>
          <pc:sldMk cId="3503895114" sldId="377"/>
        </pc:sldMkLst>
        <pc:spChg chg="mod">
          <ac:chgData name="shankar k" userId="04aa21a8999517e7" providerId="Windows Live" clId="Web-{8FB6C410-6C03-4665-9D16-CDB63160F704}" dt="2018-08-08T12:14:58.545" v="6601" actId="1076"/>
          <ac:spMkLst>
            <pc:docMk/>
            <pc:sldMk cId="3503895114" sldId="377"/>
            <ac:spMk id="2" creationId="{87461B3F-B57E-4C0C-9EC6-BBAD13C61066}"/>
          </ac:spMkLst>
        </pc:spChg>
      </pc:sldChg>
      <pc:sldChg chg="addSp delSp modSp addAnim modAnim">
        <pc:chgData name="shankar k" userId="04aa21a8999517e7" providerId="Windows Live" clId="Web-{8FB6C410-6C03-4665-9D16-CDB63160F704}" dt="2018-08-08T05:42:10.387" v="589"/>
        <pc:sldMkLst>
          <pc:docMk/>
          <pc:sldMk cId="3849242692" sldId="378"/>
        </pc:sldMkLst>
        <pc:spChg chg="del mod">
          <ac:chgData name="shankar k" userId="04aa21a8999517e7" providerId="Windows Live" clId="Web-{8FB6C410-6C03-4665-9D16-CDB63160F704}" dt="2018-08-08T05:40:19.012" v="552"/>
          <ac:spMkLst>
            <pc:docMk/>
            <pc:sldMk cId="3849242692" sldId="378"/>
            <ac:spMk id="2" creationId="{52A2E2B7-6E38-4CC6-90AC-5342CC4AC3DE}"/>
          </ac:spMkLst>
        </pc:spChg>
        <pc:spChg chg="mod">
          <ac:chgData name="shankar k" userId="04aa21a8999517e7" providerId="Windows Live" clId="Web-{8FB6C410-6C03-4665-9D16-CDB63160F704}" dt="2018-08-08T05:40:36.433" v="562" actId="20577"/>
          <ac:spMkLst>
            <pc:docMk/>
            <pc:sldMk cId="3849242692" sldId="378"/>
            <ac:spMk id="3" creationId="{BD52156E-2A3D-4A2A-8D6D-9BAFDFFD6679}"/>
          </ac:spMkLst>
        </pc:spChg>
        <pc:spChg chg="add del mod">
          <ac:chgData name="shankar k" userId="04aa21a8999517e7" providerId="Windows Live" clId="Web-{8FB6C410-6C03-4665-9D16-CDB63160F704}" dt="2018-08-08T05:06:31.592" v="460"/>
          <ac:spMkLst>
            <pc:docMk/>
            <pc:sldMk cId="3849242692" sldId="378"/>
            <ac:spMk id="4" creationId="{1DBB8DEF-9EEF-47B9-B810-9A491FEE2EB6}"/>
          </ac:spMkLst>
        </pc:spChg>
        <pc:spChg chg="add del mod">
          <ac:chgData name="shankar k" userId="04aa21a8999517e7" providerId="Windows Live" clId="Web-{8FB6C410-6C03-4665-9D16-CDB63160F704}" dt="2018-08-08T05:40:10.511" v="548"/>
          <ac:spMkLst>
            <pc:docMk/>
            <pc:sldMk cId="3849242692" sldId="378"/>
            <ac:spMk id="5" creationId="{B42D5820-7338-4407-B09B-F1AD6B3D4CE3}"/>
          </ac:spMkLst>
        </pc:spChg>
        <pc:spChg chg="add mod">
          <ac:chgData name="shankar k" userId="04aa21a8999517e7" providerId="Windows Live" clId="Web-{8FB6C410-6C03-4665-9D16-CDB63160F704}" dt="2018-08-08T05:40:53.230" v="569" actId="14100"/>
          <ac:spMkLst>
            <pc:docMk/>
            <pc:sldMk cId="3849242692" sldId="378"/>
            <ac:spMk id="6" creationId="{FD5C6F53-CF71-473F-AE86-8FCE58A3BF46}"/>
          </ac:spMkLst>
        </pc:spChg>
        <pc:spChg chg="add del mod">
          <ac:chgData name="shankar k" userId="04aa21a8999517e7" providerId="Windows Live" clId="Web-{8FB6C410-6C03-4665-9D16-CDB63160F704}" dt="2018-08-08T05:41:09.996" v="573"/>
          <ac:spMkLst>
            <pc:docMk/>
            <pc:sldMk cId="3849242692" sldId="378"/>
            <ac:spMk id="8" creationId="{160F1EA6-2944-4A22-97D8-BD0BDA00E1D2}"/>
          </ac:spMkLst>
        </pc:spChg>
        <pc:spChg chg="add del mod">
          <ac:chgData name="shankar k" userId="04aa21a8999517e7" providerId="Windows Live" clId="Web-{8FB6C410-6C03-4665-9D16-CDB63160F704}" dt="2018-08-08T05:41:49.574" v="580"/>
          <ac:spMkLst>
            <pc:docMk/>
            <pc:sldMk cId="3849242692" sldId="378"/>
            <ac:spMk id="9" creationId="{13C65453-E00F-4D49-A6A6-2258C0E7E0A1}"/>
          </ac:spMkLst>
        </pc:spChg>
        <pc:spChg chg="add mod">
          <ac:chgData name="shankar k" userId="04aa21a8999517e7" providerId="Windows Live" clId="Web-{8FB6C410-6C03-4665-9D16-CDB63160F704}" dt="2018-08-08T05:42:01.340" v="585" actId="1076"/>
          <ac:spMkLst>
            <pc:docMk/>
            <pc:sldMk cId="3849242692" sldId="378"/>
            <ac:spMk id="10" creationId="{7C1364EE-3A3E-495E-9FAB-553A478EE308}"/>
          </ac:spMkLst>
        </pc:spChg>
        <pc:picChg chg="del">
          <ac:chgData name="shankar k" userId="04aa21a8999517e7" providerId="Windows Live" clId="Web-{8FB6C410-6C03-4665-9D16-CDB63160F704}" dt="2018-08-08T05:05:46.451" v="456"/>
          <ac:picMkLst>
            <pc:docMk/>
            <pc:sldMk cId="3849242692" sldId="378"/>
            <ac:picMk id="7" creationId="{758A416C-ED53-492C-81E3-7CDB18639873}"/>
          </ac:picMkLst>
        </pc:picChg>
      </pc:sldChg>
      <pc:sldChg chg="addSp modSp">
        <pc:chgData name="shankar k" userId="04aa21a8999517e7" providerId="Windows Live" clId="Web-{8FB6C410-6C03-4665-9D16-CDB63160F704}" dt="2018-08-08T06:52:23.398" v="2094" actId="1076"/>
        <pc:sldMkLst>
          <pc:docMk/>
          <pc:sldMk cId="1011195599" sldId="379"/>
        </pc:sldMkLst>
        <pc:spChg chg="mod">
          <ac:chgData name="shankar k" userId="04aa21a8999517e7" providerId="Windows Live" clId="Web-{8FB6C410-6C03-4665-9D16-CDB63160F704}" dt="2018-08-08T06:52:23.398" v="2094" actId="1076"/>
          <ac:spMkLst>
            <pc:docMk/>
            <pc:sldMk cId="1011195599" sldId="379"/>
            <ac:spMk id="2" creationId="{CB7BDCEF-D39E-498E-94C2-216E30896C82}"/>
          </ac:spMkLst>
        </pc:spChg>
        <pc:spChg chg="add mod">
          <ac:chgData name="shankar k" userId="04aa21a8999517e7" providerId="Windows Live" clId="Web-{8FB6C410-6C03-4665-9D16-CDB63160F704}" dt="2018-08-08T06:52:20.352" v="2093" actId="1076"/>
          <ac:spMkLst>
            <pc:docMk/>
            <pc:sldMk cId="1011195599" sldId="379"/>
            <ac:spMk id="4" creationId="{05B8A4D9-9B07-41A1-96D8-7491358B55FC}"/>
          </ac:spMkLst>
        </pc:spChg>
      </pc:sldChg>
      <pc:sldChg chg="addSp delSp modSp">
        <pc:chgData name="shankar k" userId="04aa21a8999517e7" providerId="Windows Live" clId="Web-{8FB6C410-6C03-4665-9D16-CDB63160F704}" dt="2018-08-08T12:18:12.954" v="6634" actId="20577"/>
        <pc:sldMkLst>
          <pc:docMk/>
          <pc:sldMk cId="1644890162" sldId="380"/>
        </pc:sldMkLst>
        <pc:spChg chg="mod">
          <ac:chgData name="shankar k" userId="04aa21a8999517e7" providerId="Windows Live" clId="Web-{8FB6C410-6C03-4665-9D16-CDB63160F704}" dt="2018-08-08T12:18:12.954" v="6634" actId="20577"/>
          <ac:spMkLst>
            <pc:docMk/>
            <pc:sldMk cId="1644890162" sldId="380"/>
            <ac:spMk id="2" creationId="{31C6D946-332A-48A2-862F-6237FC54144C}"/>
          </ac:spMkLst>
        </pc:spChg>
        <pc:spChg chg="add del mod">
          <ac:chgData name="shankar k" userId="04aa21a8999517e7" providerId="Windows Live" clId="Web-{8FB6C410-6C03-4665-9D16-CDB63160F704}" dt="2018-08-08T07:22:23.707" v="2857"/>
          <ac:spMkLst>
            <pc:docMk/>
            <pc:sldMk cId="1644890162" sldId="380"/>
            <ac:spMk id="4" creationId="{54EF5DC6-A6F9-4C46-9C0A-A1C01953033F}"/>
          </ac:spMkLst>
        </pc:spChg>
      </pc:sldChg>
      <pc:sldChg chg="addAnim modAnim">
        <pc:chgData name="shankar k" userId="04aa21a8999517e7" providerId="Windows Live" clId="Web-{8FB6C410-6C03-4665-9D16-CDB63160F704}" dt="2018-08-08T07:10:03.530" v="2614"/>
        <pc:sldMkLst>
          <pc:docMk/>
          <pc:sldMk cId="388181645" sldId="381"/>
        </pc:sldMkLst>
      </pc:sldChg>
      <pc:sldChg chg="del">
        <pc:chgData name="shankar k" userId="04aa21a8999517e7" providerId="Windows Live" clId="Web-{8FB6C410-6C03-4665-9D16-CDB63160F704}" dt="2018-08-08T04:09:04.048" v="169"/>
        <pc:sldMkLst>
          <pc:docMk/>
          <pc:sldMk cId="1306852532" sldId="382"/>
        </pc:sldMkLst>
      </pc:sldChg>
      <pc:sldChg chg="addSp delSp modSp">
        <pc:chgData name="shankar k" userId="04aa21a8999517e7" providerId="Windows Live" clId="Web-{8FB6C410-6C03-4665-9D16-CDB63160F704}" dt="2018-08-08T06:34:18.032" v="1733" actId="20577"/>
        <pc:sldMkLst>
          <pc:docMk/>
          <pc:sldMk cId="4193571377" sldId="478"/>
        </pc:sldMkLst>
        <pc:spChg chg="add del mod">
          <ac:chgData name="shankar k" userId="04aa21a8999517e7" providerId="Windows Live" clId="Web-{8FB6C410-6C03-4665-9D16-CDB63160F704}" dt="2018-08-08T05:20:51.301" v="537"/>
          <ac:spMkLst>
            <pc:docMk/>
            <pc:sldMk cId="4193571377" sldId="478"/>
            <ac:spMk id="2" creationId="{E0CE2D61-D240-49C9-95FF-3FA0210BFA3B}"/>
          </ac:spMkLst>
        </pc:spChg>
        <pc:spChg chg="add del mod">
          <ac:chgData name="shankar k" userId="04aa21a8999517e7" providerId="Windows Live" clId="Web-{8FB6C410-6C03-4665-9D16-CDB63160F704}" dt="2018-08-08T06:33:20.235" v="1704"/>
          <ac:spMkLst>
            <pc:docMk/>
            <pc:sldMk cId="4193571377" sldId="478"/>
            <ac:spMk id="5" creationId="{109EA7BB-6A92-4D18-9E96-D89032BC7DFE}"/>
          </ac:spMkLst>
        </pc:spChg>
        <pc:spChg chg="add mod">
          <ac:chgData name="shankar k" userId="04aa21a8999517e7" providerId="Windows Live" clId="Web-{8FB6C410-6C03-4665-9D16-CDB63160F704}" dt="2018-08-08T06:34:18.032" v="1733" actId="20577"/>
          <ac:spMkLst>
            <pc:docMk/>
            <pc:sldMk cId="4193571377" sldId="478"/>
            <ac:spMk id="6" creationId="{E01DDC66-B23B-43E5-8096-F9E076573E6E}"/>
          </ac:spMkLst>
        </pc:spChg>
        <pc:picChg chg="del mod">
          <ac:chgData name="shankar k" userId="04aa21a8999517e7" providerId="Windows Live" clId="Web-{8FB6C410-6C03-4665-9D16-CDB63160F704}" dt="2018-08-08T05:17:54.346" v="510"/>
          <ac:picMkLst>
            <pc:docMk/>
            <pc:sldMk cId="4193571377" sldId="478"/>
            <ac:picMk id="4" creationId="{3DDA5DE2-89C0-4710-9E02-46BAFD4769EF}"/>
          </ac:picMkLst>
        </pc:picChg>
      </pc:sldChg>
      <pc:sldChg chg="del">
        <pc:chgData name="shankar k" userId="04aa21a8999517e7" providerId="Windows Live" clId="Web-{8FB6C410-6C03-4665-9D16-CDB63160F704}" dt="2018-08-08T05:46:21.374" v="685"/>
        <pc:sldMkLst>
          <pc:docMk/>
          <pc:sldMk cId="2285504462" sldId="479"/>
        </pc:sldMkLst>
      </pc:sldChg>
      <pc:sldChg chg="addSp delSp modSp">
        <pc:chgData name="shankar k" userId="04aa21a8999517e7" providerId="Windows Live" clId="Web-{8FB6C410-6C03-4665-9D16-CDB63160F704}" dt="2018-08-08T06:38:00.237" v="1838" actId="1076"/>
        <pc:sldMkLst>
          <pc:docMk/>
          <pc:sldMk cId="1264076823" sldId="480"/>
        </pc:sldMkLst>
        <pc:spChg chg="add del mod">
          <ac:chgData name="shankar k" userId="04aa21a8999517e7" providerId="Windows Live" clId="Web-{8FB6C410-6C03-4665-9D16-CDB63160F704}" dt="2018-08-08T06:36:45.424" v="1793"/>
          <ac:spMkLst>
            <pc:docMk/>
            <pc:sldMk cId="1264076823" sldId="480"/>
            <ac:spMk id="2" creationId="{68BA904A-A893-4944-A193-F650F8A29A31}"/>
          </ac:spMkLst>
        </pc:spChg>
        <pc:spChg chg="add mod">
          <ac:chgData name="shankar k" userId="04aa21a8999517e7" providerId="Windows Live" clId="Web-{8FB6C410-6C03-4665-9D16-CDB63160F704}" dt="2018-08-08T06:38:00.237" v="1838" actId="1076"/>
          <ac:spMkLst>
            <pc:docMk/>
            <pc:sldMk cId="1264076823" sldId="480"/>
            <ac:spMk id="5" creationId="{F9087E4A-E72C-410F-A6B2-6DE4EA25AC7D}"/>
          </ac:spMkLst>
        </pc:spChg>
        <pc:picChg chg="del">
          <ac:chgData name="shankar k" userId="04aa21a8999517e7" providerId="Windows Live" clId="Web-{8FB6C410-6C03-4665-9D16-CDB63160F704}" dt="2018-08-08T05:46:43.983" v="686"/>
          <ac:picMkLst>
            <pc:docMk/>
            <pc:sldMk cId="1264076823" sldId="480"/>
            <ac:picMk id="4" creationId="{0F4CC2DB-166A-4FF0-A049-577E3915C066}"/>
          </ac:picMkLst>
        </pc:picChg>
      </pc:sldChg>
      <pc:sldChg chg="modSp">
        <pc:chgData name="shankar k" userId="04aa21a8999517e7" providerId="Windows Live" clId="Web-{8FB6C410-6C03-4665-9D16-CDB63160F704}" dt="2018-08-08T06:41:06.566" v="1842" actId="1076"/>
        <pc:sldMkLst>
          <pc:docMk/>
          <pc:sldMk cId="4065306116" sldId="481"/>
        </pc:sldMkLst>
        <pc:picChg chg="mod">
          <ac:chgData name="shankar k" userId="04aa21a8999517e7" providerId="Windows Live" clId="Web-{8FB6C410-6C03-4665-9D16-CDB63160F704}" dt="2018-08-08T06:41:06.566" v="1842" actId="1076"/>
          <ac:picMkLst>
            <pc:docMk/>
            <pc:sldMk cId="4065306116" sldId="481"/>
            <ac:picMk id="2" creationId="{C1D0ED53-8D9D-4CAE-8984-D03B36D1F39B}"/>
          </ac:picMkLst>
        </pc:picChg>
      </pc:sldChg>
      <pc:sldChg chg="addSp delSp modSp">
        <pc:chgData name="shankar k" userId="04aa21a8999517e7" providerId="Windows Live" clId="Web-{8FB6C410-6C03-4665-9D16-CDB63160F704}" dt="2018-08-08T06:44:58.724" v="1972" actId="14100"/>
        <pc:sldMkLst>
          <pc:docMk/>
          <pc:sldMk cId="2953367724" sldId="482"/>
        </pc:sldMkLst>
        <pc:spChg chg="add del mod">
          <ac:chgData name="shankar k" userId="04aa21a8999517e7" providerId="Windows Live" clId="Web-{8FB6C410-6C03-4665-9D16-CDB63160F704}" dt="2018-08-08T06:41:44.457" v="1846"/>
          <ac:spMkLst>
            <pc:docMk/>
            <pc:sldMk cId="2953367724" sldId="482"/>
            <ac:spMk id="2" creationId="{8E6B9B3A-9EAF-4718-860C-C8D6A10E4865}"/>
          </ac:spMkLst>
        </pc:spChg>
        <pc:spChg chg="add del mod">
          <ac:chgData name="shankar k" userId="04aa21a8999517e7" providerId="Windows Live" clId="Web-{8FB6C410-6C03-4665-9D16-CDB63160F704}" dt="2018-08-08T06:42:02.177" v="1853"/>
          <ac:spMkLst>
            <pc:docMk/>
            <pc:sldMk cId="2953367724" sldId="482"/>
            <ac:spMk id="4" creationId="{54CF6F58-3AC6-4748-8BEF-AD5D34015C76}"/>
          </ac:spMkLst>
        </pc:spChg>
        <pc:spChg chg="add mod">
          <ac:chgData name="shankar k" userId="04aa21a8999517e7" providerId="Windows Live" clId="Web-{8FB6C410-6C03-4665-9D16-CDB63160F704}" dt="2018-08-08T06:44:58.724" v="1972" actId="14100"/>
          <ac:spMkLst>
            <pc:docMk/>
            <pc:sldMk cId="2953367724" sldId="482"/>
            <ac:spMk id="5" creationId="{9709F3BF-6BBB-4F3F-BA18-3AA9424D1079}"/>
          </ac:spMkLst>
        </pc:spChg>
        <pc:picChg chg="add del mod">
          <ac:chgData name="shankar k" userId="04aa21a8999517e7" providerId="Windows Live" clId="Web-{8FB6C410-6C03-4665-9D16-CDB63160F704}" dt="2018-08-08T04:04:20.485" v="128"/>
          <ac:picMkLst>
            <pc:docMk/>
            <pc:sldMk cId="2953367724" sldId="482"/>
            <ac:picMk id="2" creationId="{1CEA7120-F028-48E6-8FF0-0CEBDE447A8F}"/>
          </ac:picMkLst>
        </pc:picChg>
        <pc:picChg chg="del">
          <ac:chgData name="shankar k" userId="04aa21a8999517e7" providerId="Windows Live" clId="Web-{8FB6C410-6C03-4665-9D16-CDB63160F704}" dt="2018-08-08T04:04:15.923" v="126"/>
          <ac:picMkLst>
            <pc:docMk/>
            <pc:sldMk cId="2953367724" sldId="482"/>
            <ac:picMk id="4" creationId="{316B21D7-9555-4547-9397-5B176AC2B645}"/>
          </ac:picMkLst>
        </pc:picChg>
        <pc:picChg chg="add del mod">
          <ac:chgData name="shankar k" userId="04aa21a8999517e7" providerId="Windows Live" clId="Web-{8FB6C410-6C03-4665-9D16-CDB63160F704}" dt="2018-08-08T04:04:18.282" v="127"/>
          <ac:picMkLst>
            <pc:docMk/>
            <pc:sldMk cId="2953367724" sldId="482"/>
            <ac:picMk id="6" creationId="{CAE1C01B-40ED-4590-85C6-64DE9F90802B}"/>
          </ac:picMkLst>
        </pc:picChg>
        <pc:picChg chg="add del mod">
          <ac:chgData name="shankar k" userId="04aa21a8999517e7" providerId="Windows Live" clId="Web-{8FB6C410-6C03-4665-9D16-CDB63160F704}" dt="2018-08-08T05:49:45.343" v="744"/>
          <ac:picMkLst>
            <pc:docMk/>
            <pc:sldMk cId="2953367724" sldId="482"/>
            <ac:picMk id="8" creationId="{E47A57B1-C7B8-4DBF-A6F0-2D17680EDD87}"/>
          </ac:picMkLst>
        </pc:picChg>
      </pc:sldChg>
      <pc:sldChg chg="addSp delSp modSp">
        <pc:chgData name="shankar k" userId="04aa21a8999517e7" providerId="Windows Live" clId="Web-{8FB6C410-6C03-4665-9D16-CDB63160F704}" dt="2018-08-08T06:45:54.021" v="1995" actId="14100"/>
        <pc:sldMkLst>
          <pc:docMk/>
          <pc:sldMk cId="2858601917" sldId="483"/>
        </pc:sldMkLst>
        <pc:spChg chg="add del mod">
          <ac:chgData name="shankar k" userId="04aa21a8999517e7" providerId="Windows Live" clId="Web-{8FB6C410-6C03-4665-9D16-CDB63160F704}" dt="2018-08-08T06:45:05.317" v="1973"/>
          <ac:spMkLst>
            <pc:docMk/>
            <pc:sldMk cId="2858601917" sldId="483"/>
            <ac:spMk id="4" creationId="{5ADB600A-FFAA-45BC-8866-7E1053468669}"/>
          </ac:spMkLst>
        </pc:spChg>
        <pc:spChg chg="add mod">
          <ac:chgData name="shankar k" userId="04aa21a8999517e7" providerId="Windows Live" clId="Web-{8FB6C410-6C03-4665-9D16-CDB63160F704}" dt="2018-08-08T06:45:54.021" v="1995" actId="14100"/>
          <ac:spMkLst>
            <pc:docMk/>
            <pc:sldMk cId="2858601917" sldId="483"/>
            <ac:spMk id="7" creationId="{825157C7-4A62-4BA9-B72F-80CAEB7A33E9}"/>
          </ac:spMkLst>
        </pc:spChg>
        <pc:picChg chg="del">
          <ac:chgData name="shankar k" userId="04aa21a8999517e7" providerId="Windows Live" clId="Web-{8FB6C410-6C03-4665-9D16-CDB63160F704}" dt="2018-08-08T05:57:28.393" v="909"/>
          <ac:picMkLst>
            <pc:docMk/>
            <pc:sldMk cId="2858601917" sldId="483"/>
            <ac:picMk id="6" creationId="{6EE2E783-90F1-4298-AD05-CA561AE46B1F}"/>
          </ac:picMkLst>
        </pc:picChg>
      </pc:sldChg>
      <pc:sldChg chg="addSp delSp modSp">
        <pc:chgData name="shankar k" userId="04aa21a8999517e7" providerId="Windows Live" clId="Web-{8FB6C410-6C03-4665-9D16-CDB63160F704}" dt="2018-08-08T06:46:44.865" v="2019" actId="20577"/>
        <pc:sldMkLst>
          <pc:docMk/>
          <pc:sldMk cId="3779395476" sldId="484"/>
        </pc:sldMkLst>
        <pc:spChg chg="add del mod">
          <ac:chgData name="shankar k" userId="04aa21a8999517e7" providerId="Windows Live" clId="Web-{8FB6C410-6C03-4665-9D16-CDB63160F704}" dt="2018-08-08T06:46:00.990" v="1996"/>
          <ac:spMkLst>
            <pc:docMk/>
            <pc:sldMk cId="3779395476" sldId="484"/>
            <ac:spMk id="2" creationId="{018DB048-BF4F-46FB-B859-C1959BC2BDE7}"/>
          </ac:spMkLst>
        </pc:spChg>
        <pc:spChg chg="add mod">
          <ac:chgData name="shankar k" userId="04aa21a8999517e7" providerId="Windows Live" clId="Web-{8FB6C410-6C03-4665-9D16-CDB63160F704}" dt="2018-08-08T06:46:44.865" v="2019" actId="20577"/>
          <ac:spMkLst>
            <pc:docMk/>
            <pc:sldMk cId="3779395476" sldId="484"/>
            <ac:spMk id="5" creationId="{B985CFEA-F7A4-4D9F-A230-0C32FC826368}"/>
          </ac:spMkLst>
        </pc:spChg>
        <pc:picChg chg="del">
          <ac:chgData name="shankar k" userId="04aa21a8999517e7" providerId="Windows Live" clId="Web-{8FB6C410-6C03-4665-9D16-CDB63160F704}" dt="2018-08-08T06:01:47.098" v="996"/>
          <ac:picMkLst>
            <pc:docMk/>
            <pc:sldMk cId="3779395476" sldId="484"/>
            <ac:picMk id="7" creationId="{A9F12728-50B6-4AB2-8B98-D0ADA469F652}"/>
          </ac:picMkLst>
        </pc:picChg>
      </pc:sldChg>
      <pc:sldChg chg="addSp delSp modSp">
        <pc:chgData name="shankar k" userId="04aa21a8999517e7" providerId="Windows Live" clId="Web-{8FB6C410-6C03-4665-9D16-CDB63160F704}" dt="2018-08-08T06:30:55" v="1650" actId="20577"/>
        <pc:sldMkLst>
          <pc:docMk/>
          <pc:sldMk cId="3462438721" sldId="485"/>
        </pc:sldMkLst>
        <pc:spChg chg="add del mod">
          <ac:chgData name="shankar k" userId="04aa21a8999517e7" providerId="Windows Live" clId="Web-{8FB6C410-6C03-4665-9D16-CDB63160F704}" dt="2018-08-08T06:05:10.146" v="1065"/>
          <ac:spMkLst>
            <pc:docMk/>
            <pc:sldMk cId="3462438721" sldId="485"/>
            <ac:spMk id="5" creationId="{826AAD0D-A0E9-4039-9BA2-D35E10C57019}"/>
          </ac:spMkLst>
        </pc:spChg>
        <pc:spChg chg="add mod">
          <ac:chgData name="shankar k" userId="04aa21a8999517e7" providerId="Windows Live" clId="Web-{8FB6C410-6C03-4665-9D16-CDB63160F704}" dt="2018-08-08T06:30:55" v="1650" actId="20577"/>
          <ac:spMkLst>
            <pc:docMk/>
            <pc:sldMk cId="3462438721" sldId="485"/>
            <ac:spMk id="6" creationId="{B581555A-50B6-4912-BC50-A09A08C8C1E1}"/>
          </ac:spMkLst>
        </pc:spChg>
        <pc:picChg chg="del">
          <ac:chgData name="shankar k" userId="04aa21a8999517e7" providerId="Windows Live" clId="Web-{8FB6C410-6C03-4665-9D16-CDB63160F704}" dt="2018-08-08T06:04:52.068" v="1060"/>
          <ac:picMkLst>
            <pc:docMk/>
            <pc:sldMk cId="3462438721" sldId="485"/>
            <ac:picMk id="4" creationId="{FAAD3B2C-BE04-421A-8869-9383479065FA}"/>
          </ac:picMkLst>
        </pc:picChg>
      </pc:sldChg>
      <pc:sldChg chg="addSp delSp modSp">
        <pc:chgData name="shankar k" userId="04aa21a8999517e7" providerId="Windows Live" clId="Web-{8FB6C410-6C03-4665-9D16-CDB63160F704}" dt="2018-08-08T06:30:49.546" v="1647" actId="20577"/>
        <pc:sldMkLst>
          <pc:docMk/>
          <pc:sldMk cId="336011272" sldId="487"/>
        </pc:sldMkLst>
        <pc:spChg chg="add mod">
          <ac:chgData name="shankar k" userId="04aa21a8999517e7" providerId="Windows Live" clId="Web-{8FB6C410-6C03-4665-9D16-CDB63160F704}" dt="2018-08-08T06:30:49.546" v="1647" actId="20577"/>
          <ac:spMkLst>
            <pc:docMk/>
            <pc:sldMk cId="336011272" sldId="487"/>
            <ac:spMk id="5" creationId="{BE6406FD-4D23-4351-A1CF-E00317B4C0FA}"/>
          </ac:spMkLst>
        </pc:spChg>
        <pc:picChg chg="del">
          <ac:chgData name="shankar k" userId="04aa21a8999517e7" providerId="Windows Live" clId="Web-{8FB6C410-6C03-4665-9D16-CDB63160F704}" dt="2018-08-08T06:06:50.303" v="1104"/>
          <ac:picMkLst>
            <pc:docMk/>
            <pc:sldMk cId="336011272" sldId="487"/>
            <ac:picMk id="4" creationId="{D706A6C2-E042-4869-AA87-939A26A524A3}"/>
          </ac:picMkLst>
        </pc:picChg>
      </pc:sldChg>
      <pc:sldChg chg="addSp delSp modSp">
        <pc:chgData name="shankar k" userId="04aa21a8999517e7" providerId="Windows Live" clId="Web-{8FB6C410-6C03-4665-9D16-CDB63160F704}" dt="2018-08-08T06:30:41.859" v="1644" actId="20577"/>
        <pc:sldMkLst>
          <pc:docMk/>
          <pc:sldMk cId="916533595" sldId="488"/>
        </pc:sldMkLst>
        <pc:spChg chg="add mod">
          <ac:chgData name="shankar k" userId="04aa21a8999517e7" providerId="Windows Live" clId="Web-{8FB6C410-6C03-4665-9D16-CDB63160F704}" dt="2018-08-08T06:30:41.859" v="1644" actId="20577"/>
          <ac:spMkLst>
            <pc:docMk/>
            <pc:sldMk cId="916533595" sldId="488"/>
            <ac:spMk id="4" creationId="{39521252-6AAC-4974-8CE8-2E893CFF1360}"/>
          </ac:spMkLst>
        </pc:spChg>
        <pc:picChg chg="del">
          <ac:chgData name="shankar k" userId="04aa21a8999517e7" providerId="Windows Live" clId="Web-{8FB6C410-6C03-4665-9D16-CDB63160F704}" dt="2018-08-08T06:07:39.381" v="1124"/>
          <ac:picMkLst>
            <pc:docMk/>
            <pc:sldMk cId="916533595" sldId="488"/>
            <ac:picMk id="6" creationId="{4BFB36D7-6315-4A46-8F34-508E1743A5C8}"/>
          </ac:picMkLst>
        </pc:picChg>
      </pc:sldChg>
      <pc:sldChg chg="addSp delSp modSp">
        <pc:chgData name="shankar k" userId="04aa21a8999517e7" providerId="Windows Live" clId="Web-{8FB6C410-6C03-4665-9D16-CDB63160F704}" dt="2018-08-08T06:29:51.483" v="1623" actId="20577"/>
        <pc:sldMkLst>
          <pc:docMk/>
          <pc:sldMk cId="129830836" sldId="489"/>
        </pc:sldMkLst>
        <pc:spChg chg="add del mod">
          <ac:chgData name="shankar k" userId="04aa21a8999517e7" providerId="Windows Live" clId="Web-{8FB6C410-6C03-4665-9D16-CDB63160F704}" dt="2018-08-08T06:26:42.935" v="1555"/>
          <ac:spMkLst>
            <pc:docMk/>
            <pc:sldMk cId="129830836" sldId="489"/>
            <ac:spMk id="2" creationId="{F9375D15-3A0F-48D1-B00A-566A75CAB694}"/>
          </ac:spMkLst>
        </pc:spChg>
        <pc:spChg chg="add mod">
          <ac:chgData name="shankar k" userId="04aa21a8999517e7" providerId="Windows Live" clId="Web-{8FB6C410-6C03-4665-9D16-CDB63160F704}" dt="2018-08-08T06:29:51.483" v="1623" actId="20577"/>
          <ac:spMkLst>
            <pc:docMk/>
            <pc:sldMk cId="129830836" sldId="489"/>
            <ac:spMk id="4" creationId="{BBDB8B16-E3C7-4450-AC51-CEF541BFD8BD}"/>
          </ac:spMkLst>
        </pc:spChg>
        <pc:picChg chg="del">
          <ac:chgData name="shankar k" userId="04aa21a8999517e7" providerId="Windows Live" clId="Web-{8FB6C410-6C03-4665-9D16-CDB63160F704}" dt="2018-08-08T06:26:32.373" v="1551"/>
          <ac:picMkLst>
            <pc:docMk/>
            <pc:sldMk cId="129830836" sldId="489"/>
            <ac:picMk id="7" creationId="{6BA20556-3289-4262-828F-6B14E583E92A}"/>
          </ac:picMkLst>
        </pc:picChg>
      </pc:sldChg>
      <pc:sldChg chg="addSp delSp modSp">
        <pc:chgData name="shankar k" userId="04aa21a8999517e7" providerId="Windows Live" clId="Web-{8FB6C410-6C03-4665-9D16-CDB63160F704}" dt="2018-08-08T06:57:36.916" v="2226" actId="14100"/>
        <pc:sldMkLst>
          <pc:docMk/>
          <pc:sldMk cId="3000747670" sldId="491"/>
        </pc:sldMkLst>
        <pc:spChg chg="add mod">
          <ac:chgData name="shankar k" userId="04aa21a8999517e7" providerId="Windows Live" clId="Web-{8FB6C410-6C03-4665-9D16-CDB63160F704}" dt="2018-08-08T06:57:36.916" v="2226" actId="14100"/>
          <ac:spMkLst>
            <pc:docMk/>
            <pc:sldMk cId="3000747670" sldId="491"/>
            <ac:spMk id="6" creationId="{15B4C201-0DEE-4147-A7AF-F6A0C715B504}"/>
          </ac:spMkLst>
        </pc:spChg>
        <pc:picChg chg="del">
          <ac:chgData name="shankar k" userId="04aa21a8999517e7" providerId="Windows Live" clId="Web-{8FB6C410-6C03-4665-9D16-CDB63160F704}" dt="2018-08-08T06:55:46.806" v="2158"/>
          <ac:picMkLst>
            <pc:docMk/>
            <pc:sldMk cId="3000747670" sldId="491"/>
            <ac:picMk id="5" creationId="{41BB7473-940E-4D43-9B6A-D34E3C20EF81}"/>
          </ac:picMkLst>
        </pc:picChg>
      </pc:sldChg>
      <pc:sldChg chg="addSp delSp modSp">
        <pc:chgData name="shankar k" userId="04aa21a8999517e7" providerId="Windows Live" clId="Web-{8FB6C410-6C03-4665-9D16-CDB63160F704}" dt="2018-08-08T06:59:49.854" v="2292" actId="1076"/>
        <pc:sldMkLst>
          <pc:docMk/>
          <pc:sldMk cId="2757007550" sldId="492"/>
        </pc:sldMkLst>
        <pc:spChg chg="mod">
          <ac:chgData name="shankar k" userId="04aa21a8999517e7" providerId="Windows Live" clId="Web-{8FB6C410-6C03-4665-9D16-CDB63160F704}" dt="2018-08-08T06:59:05.963" v="2259" actId="1076"/>
          <ac:spMkLst>
            <pc:docMk/>
            <pc:sldMk cId="2757007550" sldId="492"/>
            <ac:spMk id="2" creationId="{E007EC5A-216D-4E02-BF19-F8482EFFAB2E}"/>
          </ac:spMkLst>
        </pc:spChg>
        <pc:spChg chg="mod">
          <ac:chgData name="shankar k" userId="04aa21a8999517e7" providerId="Windows Live" clId="Web-{8FB6C410-6C03-4665-9D16-CDB63160F704}" dt="2018-08-08T06:58:58.996" v="2257" actId="1076"/>
          <ac:spMkLst>
            <pc:docMk/>
            <pc:sldMk cId="2757007550" sldId="492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6:59:12.495" v="2261" actId="1076"/>
          <ac:spMkLst>
            <pc:docMk/>
            <pc:sldMk cId="2757007550" sldId="492"/>
            <ac:spMk id="4" creationId="{C2A0DBD8-B42D-42C6-A99A-64D830A27216}"/>
          </ac:spMkLst>
        </pc:spChg>
        <pc:spChg chg="add mod">
          <ac:chgData name="shankar k" userId="04aa21a8999517e7" providerId="Windows Live" clId="Web-{8FB6C410-6C03-4665-9D16-CDB63160F704}" dt="2018-08-08T06:59:49.854" v="2292" actId="1076"/>
          <ac:spMkLst>
            <pc:docMk/>
            <pc:sldMk cId="2757007550" sldId="492"/>
            <ac:spMk id="6" creationId="{E985769F-FE3B-4450-9572-2D15654B8E6C}"/>
          </ac:spMkLst>
        </pc:spChg>
        <pc:picChg chg="del">
          <ac:chgData name="shankar k" userId="04aa21a8999517e7" providerId="Windows Live" clId="Web-{8FB6C410-6C03-4665-9D16-CDB63160F704}" dt="2018-08-08T06:58:02.182" v="2227"/>
          <ac:picMkLst>
            <pc:docMk/>
            <pc:sldMk cId="2757007550" sldId="492"/>
            <ac:picMk id="5" creationId="{349F41C7-05AC-4A7F-8AB1-8F87E0A39DD6}"/>
          </ac:picMkLst>
        </pc:picChg>
      </pc:sldChg>
      <pc:sldChg chg="addSp delSp modSp">
        <pc:chgData name="shankar k" userId="04aa21a8999517e7" providerId="Windows Live" clId="Web-{8FB6C410-6C03-4665-9D16-CDB63160F704}" dt="2018-08-08T07:03:05.684" v="2426" actId="1076"/>
        <pc:sldMkLst>
          <pc:docMk/>
          <pc:sldMk cId="1538793895" sldId="493"/>
        </pc:sldMkLst>
        <pc:spChg chg="mod">
          <ac:chgData name="shankar k" userId="04aa21a8999517e7" providerId="Windows Live" clId="Web-{8FB6C410-6C03-4665-9D16-CDB63160F704}" dt="2018-08-08T07:00:16.526" v="2296" actId="1076"/>
          <ac:spMkLst>
            <pc:docMk/>
            <pc:sldMk cId="1538793895" sldId="493"/>
            <ac:spMk id="2" creationId="{34583E1B-3DD7-4ADD-BA8C-1430AFB5C6FF}"/>
          </ac:spMkLst>
        </pc:spChg>
        <pc:spChg chg="mod">
          <ac:chgData name="shankar k" userId="04aa21a8999517e7" providerId="Windows Live" clId="Web-{8FB6C410-6C03-4665-9D16-CDB63160F704}" dt="2018-08-08T07:00:22.245" v="2297" actId="1076"/>
          <ac:spMkLst>
            <pc:docMk/>
            <pc:sldMk cId="1538793895" sldId="493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7:00:34.480" v="2299" actId="1076"/>
          <ac:spMkLst>
            <pc:docMk/>
            <pc:sldMk cId="1538793895" sldId="493"/>
            <ac:spMk id="4" creationId="{EA16982E-C7A4-4FD2-BE0B-D1E6DAC22205}"/>
          </ac:spMkLst>
        </pc:spChg>
        <pc:spChg chg="add mod">
          <ac:chgData name="shankar k" userId="04aa21a8999517e7" providerId="Windows Live" clId="Web-{8FB6C410-6C03-4665-9D16-CDB63160F704}" dt="2018-08-08T07:03:05.684" v="2426" actId="1076"/>
          <ac:spMkLst>
            <pc:docMk/>
            <pc:sldMk cId="1538793895" sldId="493"/>
            <ac:spMk id="6" creationId="{5AB6F6D2-A263-4A25-AC1A-D7DBE95AC1D9}"/>
          </ac:spMkLst>
        </pc:spChg>
        <pc:picChg chg="del">
          <ac:chgData name="shankar k" userId="04aa21a8999517e7" providerId="Windows Live" clId="Web-{8FB6C410-6C03-4665-9D16-CDB63160F704}" dt="2018-08-08T06:59:58.839" v="2293"/>
          <ac:picMkLst>
            <pc:docMk/>
            <pc:sldMk cId="1538793895" sldId="493"/>
            <ac:picMk id="5" creationId="{CDCBEFC5-F40C-40C3-AA30-C97E570BD60E}"/>
          </ac:picMkLst>
        </pc:picChg>
      </pc:sldChg>
      <pc:sldChg chg="addSp delSp modSp">
        <pc:chgData name="shankar k" userId="04aa21a8999517e7" providerId="Windows Live" clId="Web-{8FB6C410-6C03-4665-9D16-CDB63160F704}" dt="2018-08-08T07:04:27.200" v="2462" actId="1076"/>
        <pc:sldMkLst>
          <pc:docMk/>
          <pc:sldMk cId="3674212634" sldId="494"/>
        </pc:sldMkLst>
        <pc:spChg chg="add mod">
          <ac:chgData name="shankar k" userId="04aa21a8999517e7" providerId="Windows Live" clId="Web-{8FB6C410-6C03-4665-9D16-CDB63160F704}" dt="2018-08-08T07:04:27.200" v="2462" actId="1076"/>
          <ac:spMkLst>
            <pc:docMk/>
            <pc:sldMk cId="3674212634" sldId="494"/>
            <ac:spMk id="6" creationId="{E1981217-6802-4DF9-8C3D-0890B797D4A5}"/>
          </ac:spMkLst>
        </pc:spChg>
        <pc:picChg chg="del">
          <ac:chgData name="shankar k" userId="04aa21a8999517e7" providerId="Windows Live" clId="Web-{8FB6C410-6C03-4665-9D16-CDB63160F704}" dt="2018-08-08T07:03:14.559" v="2427"/>
          <ac:picMkLst>
            <pc:docMk/>
            <pc:sldMk cId="3674212634" sldId="494"/>
            <ac:picMk id="5" creationId="{03C662F1-1158-4F9A-98F7-EEDE5387650B}"/>
          </ac:picMkLst>
        </pc:picChg>
      </pc:sldChg>
      <pc:sldChg chg="addSp delSp modSp">
        <pc:chgData name="shankar k" userId="04aa21a8999517e7" providerId="Windows Live" clId="Web-{8FB6C410-6C03-4665-9D16-CDB63160F704}" dt="2018-08-08T07:05:44.654" v="2491" actId="20577"/>
        <pc:sldMkLst>
          <pc:docMk/>
          <pc:sldMk cId="3198698597" sldId="495"/>
        </pc:sldMkLst>
        <pc:spChg chg="add mod">
          <ac:chgData name="shankar k" userId="04aa21a8999517e7" providerId="Windows Live" clId="Web-{8FB6C410-6C03-4665-9D16-CDB63160F704}" dt="2018-08-08T07:05:44.654" v="2491" actId="20577"/>
          <ac:spMkLst>
            <pc:docMk/>
            <pc:sldMk cId="3198698597" sldId="495"/>
            <ac:spMk id="6" creationId="{CC4D5733-280A-4142-B9FF-5572EA03021A}"/>
          </ac:spMkLst>
        </pc:spChg>
        <pc:picChg chg="del">
          <ac:chgData name="shankar k" userId="04aa21a8999517e7" providerId="Windows Live" clId="Web-{8FB6C410-6C03-4665-9D16-CDB63160F704}" dt="2018-08-08T07:04:39.684" v="2463"/>
          <ac:picMkLst>
            <pc:docMk/>
            <pc:sldMk cId="3198698597" sldId="495"/>
            <ac:picMk id="5" creationId="{788CE88B-8CC9-457E-B398-F45781AA73A9}"/>
          </ac:picMkLst>
        </pc:picChg>
      </pc:sldChg>
      <pc:sldChg chg="addSp delSp modSp">
        <pc:chgData name="shankar k" userId="04aa21a8999517e7" providerId="Windows Live" clId="Web-{8FB6C410-6C03-4665-9D16-CDB63160F704}" dt="2018-08-08T07:09:35.139" v="2609" actId="1076"/>
        <pc:sldMkLst>
          <pc:docMk/>
          <pc:sldMk cId="1691906009" sldId="496"/>
        </pc:sldMkLst>
        <pc:spChg chg="add mod">
          <ac:chgData name="shankar k" userId="04aa21a8999517e7" providerId="Windows Live" clId="Web-{8FB6C410-6C03-4665-9D16-CDB63160F704}" dt="2018-08-08T07:09:35.139" v="2609" actId="1076"/>
          <ac:spMkLst>
            <pc:docMk/>
            <pc:sldMk cId="1691906009" sldId="496"/>
            <ac:spMk id="6" creationId="{C4AAA084-6B73-4611-A10E-FE20A8C32832}"/>
          </ac:spMkLst>
        </pc:spChg>
        <pc:picChg chg="del">
          <ac:chgData name="shankar k" userId="04aa21a8999517e7" providerId="Windows Live" clId="Web-{8FB6C410-6C03-4665-9D16-CDB63160F704}" dt="2018-08-08T07:05:55.607" v="2494"/>
          <ac:picMkLst>
            <pc:docMk/>
            <pc:sldMk cId="1691906009" sldId="496"/>
            <ac:picMk id="5" creationId="{B9F2963C-41C7-435A-A4BA-3D707816FA69}"/>
          </ac:picMkLst>
        </pc:picChg>
      </pc:sldChg>
      <pc:sldChg chg="modSp">
        <pc:chgData name="shankar k" userId="04aa21a8999517e7" providerId="Windows Live" clId="Web-{8FB6C410-6C03-4665-9D16-CDB63160F704}" dt="2018-08-08T06:51:55.273" v="2089" actId="1076"/>
        <pc:sldMkLst>
          <pc:docMk/>
          <pc:sldMk cId="3306860684" sldId="497"/>
        </pc:sldMkLst>
        <pc:spChg chg="mod">
          <ac:chgData name="shankar k" userId="04aa21a8999517e7" providerId="Windows Live" clId="Web-{8FB6C410-6C03-4665-9D16-CDB63160F704}" dt="2018-08-08T06:51:55.273" v="2089" actId="1076"/>
          <ac:spMkLst>
            <pc:docMk/>
            <pc:sldMk cId="3306860684" sldId="497"/>
            <ac:spMk id="5" creationId="{64B33902-40A5-40D1-B978-061B2F058640}"/>
          </ac:spMkLst>
        </pc:spChg>
      </pc:sldChg>
      <pc:sldChg chg="addSp delSp modSp">
        <pc:chgData name="shankar k" userId="04aa21a8999517e7" providerId="Windows Live" clId="Web-{8FB6C410-6C03-4665-9D16-CDB63160F704}" dt="2018-08-08T06:50:51.601" v="2082" actId="1076"/>
        <pc:sldMkLst>
          <pc:docMk/>
          <pc:sldMk cId="400492427" sldId="498"/>
        </pc:sldMkLst>
        <pc:spChg chg="add mod">
          <ac:chgData name="shankar k" userId="04aa21a8999517e7" providerId="Windows Live" clId="Web-{8FB6C410-6C03-4665-9D16-CDB63160F704}" dt="2018-08-08T06:50:51.601" v="2082" actId="1076"/>
          <ac:spMkLst>
            <pc:docMk/>
            <pc:sldMk cId="400492427" sldId="498"/>
            <ac:spMk id="2" creationId="{C3AF1FBE-1B21-4878-A308-4F7C80BB362A}"/>
          </ac:spMkLst>
        </pc:spChg>
        <pc:picChg chg="del mod">
          <ac:chgData name="shankar k" userId="04aa21a8999517e7" providerId="Windows Live" clId="Web-{8FB6C410-6C03-4665-9D16-CDB63160F704}" dt="2018-08-08T06:48:36.350" v="2023"/>
          <ac:picMkLst>
            <pc:docMk/>
            <pc:sldMk cId="400492427" sldId="498"/>
            <ac:picMk id="5" creationId="{5F34BEB6-1B41-44FD-B013-958DB35203AA}"/>
          </ac:picMkLst>
        </pc:picChg>
      </pc:sldChg>
      <pc:sldChg chg="addSp delSp modSp">
        <pc:chgData name="shankar k" userId="04aa21a8999517e7" providerId="Windows Live" clId="Web-{8FB6C410-6C03-4665-9D16-CDB63160F704}" dt="2018-08-08T06:54:50.275" v="2156" actId="20577"/>
        <pc:sldMkLst>
          <pc:docMk/>
          <pc:sldMk cId="1412924020" sldId="499"/>
        </pc:sldMkLst>
        <pc:spChg chg="add mod">
          <ac:chgData name="shankar k" userId="04aa21a8999517e7" providerId="Windows Live" clId="Web-{8FB6C410-6C03-4665-9D16-CDB63160F704}" dt="2018-08-08T06:54:50.275" v="2156" actId="20577"/>
          <ac:spMkLst>
            <pc:docMk/>
            <pc:sldMk cId="1412924020" sldId="499"/>
            <ac:spMk id="5" creationId="{F37D74A1-5F9C-4F41-88AA-8509418439CB}"/>
          </ac:spMkLst>
        </pc:spChg>
        <pc:picChg chg="del">
          <ac:chgData name="shankar k" userId="04aa21a8999517e7" providerId="Windows Live" clId="Web-{8FB6C410-6C03-4665-9D16-CDB63160F704}" dt="2018-08-08T06:52:46.869" v="2095"/>
          <ac:picMkLst>
            <pc:docMk/>
            <pc:sldMk cId="1412924020" sldId="499"/>
            <ac:picMk id="4" creationId="{C034DE0F-6DDD-47C6-A1F3-15EB88380CBF}"/>
          </ac:picMkLst>
        </pc:picChg>
      </pc:sldChg>
      <pc:sldChg chg="addAnim modAnim">
        <pc:chgData name="shankar k" userId="04aa21a8999517e7" providerId="Windows Live" clId="Web-{8FB6C410-6C03-4665-9D16-CDB63160F704}" dt="2018-08-08T07:10:12.890" v="2619"/>
        <pc:sldMkLst>
          <pc:docMk/>
          <pc:sldMk cId="1365221764" sldId="501"/>
        </pc:sldMkLst>
      </pc:sldChg>
      <pc:sldChg chg="addSp delSp modSp">
        <pc:chgData name="shankar k" userId="04aa21a8999517e7" providerId="Windows Live" clId="Web-{8FB6C410-6C03-4665-9D16-CDB63160F704}" dt="2018-08-08T07:14:55.688" v="2709" actId="14100"/>
        <pc:sldMkLst>
          <pc:docMk/>
          <pc:sldMk cId="1699328586" sldId="503"/>
        </pc:sldMkLst>
        <pc:spChg chg="mod">
          <ac:chgData name="shankar k" userId="04aa21a8999517e7" providerId="Windows Live" clId="Web-{8FB6C410-6C03-4665-9D16-CDB63160F704}" dt="2018-08-08T07:14:30.063" v="2705" actId="1076"/>
          <ac:spMkLst>
            <pc:docMk/>
            <pc:sldMk cId="1699328586" sldId="503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7:14:55.688" v="2709" actId="14100"/>
          <ac:spMkLst>
            <pc:docMk/>
            <pc:sldMk cId="1699328586" sldId="503"/>
            <ac:spMk id="5" creationId="{490E27E1-E9CC-455B-9528-531D8FE5475A}"/>
          </ac:spMkLst>
        </pc:spChg>
        <pc:picChg chg="del">
          <ac:chgData name="shankar k" userId="04aa21a8999517e7" providerId="Windows Live" clId="Web-{8FB6C410-6C03-4665-9D16-CDB63160F704}" dt="2018-08-08T07:11:04.249" v="2620"/>
          <ac:picMkLst>
            <pc:docMk/>
            <pc:sldMk cId="1699328586" sldId="503"/>
            <ac:picMk id="4" creationId="{F6455E03-3F20-4E0F-8980-799CEE06E56C}"/>
          </ac:picMkLst>
        </pc:picChg>
        <pc:picChg chg="add mod">
          <ac:chgData name="shankar k" userId="04aa21a8999517e7" providerId="Windows Live" clId="Web-{8FB6C410-6C03-4665-9D16-CDB63160F704}" dt="2018-08-08T07:14:39.001" v="2707" actId="14100"/>
          <ac:picMkLst>
            <pc:docMk/>
            <pc:sldMk cId="1699328586" sldId="503"/>
            <ac:picMk id="8" creationId="{625C6930-165F-41C6-A902-67F098BB7490}"/>
          </ac:picMkLst>
        </pc:picChg>
      </pc:sldChg>
      <pc:sldChg chg="addSp delSp modSp">
        <pc:chgData name="shankar k" userId="04aa21a8999517e7" providerId="Windows Live" clId="Web-{8FB6C410-6C03-4665-9D16-CDB63160F704}" dt="2018-08-08T07:17:15.252" v="2777" actId="1076"/>
        <pc:sldMkLst>
          <pc:docMk/>
          <pc:sldMk cId="3378011579" sldId="504"/>
        </pc:sldMkLst>
        <pc:spChg chg="add mod">
          <ac:chgData name="shankar k" userId="04aa21a8999517e7" providerId="Windows Live" clId="Web-{8FB6C410-6C03-4665-9D16-CDB63160F704}" dt="2018-08-08T07:17:15.252" v="2777" actId="1076"/>
          <ac:spMkLst>
            <pc:docMk/>
            <pc:sldMk cId="3378011579" sldId="504"/>
            <ac:spMk id="6" creationId="{594900A7-50FE-4E05-BF7E-9C962A264C06}"/>
          </ac:spMkLst>
        </pc:spChg>
        <pc:picChg chg="del">
          <ac:chgData name="shankar k" userId="04aa21a8999517e7" providerId="Windows Live" clId="Web-{8FB6C410-6C03-4665-9D16-CDB63160F704}" dt="2018-08-08T07:15:26.501" v="2710"/>
          <ac:picMkLst>
            <pc:docMk/>
            <pc:sldMk cId="3378011579" sldId="504"/>
            <ac:picMk id="5" creationId="{180067EB-71FF-4A21-AE62-7F41C0393408}"/>
          </ac:picMkLst>
        </pc:picChg>
      </pc:sldChg>
      <pc:sldChg chg="addSp delSp modSp addAnim delAnim modAnim">
        <pc:chgData name="shankar k" userId="04aa21a8999517e7" providerId="Windows Live" clId="Web-{8FB6C410-6C03-4665-9D16-CDB63160F704}" dt="2018-08-08T07:34:59.384" v="2936"/>
        <pc:sldMkLst>
          <pc:docMk/>
          <pc:sldMk cId="677548468" sldId="505"/>
        </pc:sldMkLst>
        <pc:spChg chg="add mod">
          <ac:chgData name="shankar k" userId="04aa21a8999517e7" providerId="Windows Live" clId="Web-{8FB6C410-6C03-4665-9D16-CDB63160F704}" dt="2018-08-08T07:26:41.802" v="2871" actId="1076"/>
          <ac:spMkLst>
            <pc:docMk/>
            <pc:sldMk cId="677548468" sldId="505"/>
            <ac:spMk id="6" creationId="{CD986B9A-BD99-405F-BABD-C9872B982B5A}"/>
          </ac:spMkLst>
        </pc:spChg>
        <pc:picChg chg="del">
          <ac:chgData name="shankar k" userId="04aa21a8999517e7" providerId="Windows Live" clId="Web-{8FB6C410-6C03-4665-9D16-CDB63160F704}" dt="2018-08-08T07:17:50.643" v="2778"/>
          <ac:picMkLst>
            <pc:docMk/>
            <pc:sldMk cId="677548468" sldId="505"/>
            <ac:picMk id="5" creationId="{7075376C-73C8-49AC-991D-B938CEBF859C}"/>
          </ac:picMkLst>
        </pc:picChg>
        <pc:picChg chg="del mod">
          <ac:chgData name="shankar k" userId="04aa21a8999517e7" providerId="Windows Live" clId="Web-{8FB6C410-6C03-4665-9D16-CDB63160F704}" dt="2018-08-08T07:27:30.475" v="2880"/>
          <ac:picMkLst>
            <pc:docMk/>
            <pc:sldMk cId="677548468" sldId="505"/>
            <ac:picMk id="7" creationId="{A093FFDD-FD22-4C53-9EDB-95A63F99E02D}"/>
          </ac:picMkLst>
        </pc:picChg>
        <pc:picChg chg="add mod">
          <ac:chgData name="shankar k" userId="04aa21a8999517e7" providerId="Windows Live" clId="Web-{8FB6C410-6C03-4665-9D16-CDB63160F704}" dt="2018-08-08T07:28:31.444" v="2888" actId="14100"/>
          <ac:picMkLst>
            <pc:docMk/>
            <pc:sldMk cId="677548468" sldId="505"/>
            <ac:picMk id="8" creationId="{A24FB455-0EB6-46AC-B8BE-C59610956CBC}"/>
          </ac:picMkLst>
        </pc:picChg>
        <pc:picChg chg="add mod">
          <ac:chgData name="shankar k" userId="04aa21a8999517e7" providerId="Windows Live" clId="Web-{8FB6C410-6C03-4665-9D16-CDB63160F704}" dt="2018-08-08T07:29:14.803" v="2897" actId="14100"/>
          <ac:picMkLst>
            <pc:docMk/>
            <pc:sldMk cId="677548468" sldId="505"/>
            <ac:picMk id="10" creationId="{9E50F9C5-06E0-4BF1-8C96-60BBF5D6B9D8}"/>
          </ac:picMkLst>
        </pc:picChg>
        <pc:picChg chg="add del mod">
          <ac:chgData name="shankar k" userId="04aa21a8999517e7" providerId="Windows Live" clId="Web-{8FB6C410-6C03-4665-9D16-CDB63160F704}" dt="2018-08-08T07:34:59.384" v="2936"/>
          <ac:picMkLst>
            <pc:docMk/>
            <pc:sldMk cId="677548468" sldId="505"/>
            <ac:picMk id="12" creationId="{1E768042-D977-48F4-A76A-D9853D958E23}"/>
          </ac:picMkLst>
        </pc:picChg>
      </pc:sldChg>
      <pc:sldChg chg="del">
        <pc:chgData name="shankar k" userId="04aa21a8999517e7" providerId="Windows Live" clId="Web-{8FB6C410-6C03-4665-9D16-CDB63160F704}" dt="2018-08-08T07:34:54.368" v="2934"/>
        <pc:sldMkLst>
          <pc:docMk/>
          <pc:sldMk cId="3059849606" sldId="508"/>
        </pc:sldMkLst>
      </pc:sldChg>
      <pc:sldChg chg="addSp delSp modSp">
        <pc:chgData name="shankar k" userId="04aa21a8999517e7" providerId="Windows Live" clId="Web-{8FB6C410-6C03-4665-9D16-CDB63160F704}" dt="2018-08-08T08:58:16.366" v="3492" actId="1076"/>
        <pc:sldMkLst>
          <pc:docMk/>
          <pc:sldMk cId="1893538566" sldId="512"/>
        </pc:sldMkLst>
        <pc:spChg chg="add mod">
          <ac:chgData name="shankar k" userId="04aa21a8999517e7" providerId="Windows Live" clId="Web-{8FB6C410-6C03-4665-9D16-CDB63160F704}" dt="2018-08-08T07:42:34.404" v="3063" actId="20577"/>
          <ac:spMkLst>
            <pc:docMk/>
            <pc:sldMk cId="1893538566" sldId="512"/>
            <ac:spMk id="2" creationId="{73E39E64-DC07-41E3-B000-8C130C028FC7}"/>
          </ac:spMkLst>
        </pc:spChg>
        <pc:spChg chg="add del mod">
          <ac:chgData name="shankar k" userId="04aa21a8999517e7" providerId="Windows Live" clId="Web-{8FB6C410-6C03-4665-9D16-CDB63160F704}" dt="2018-08-08T08:57:30.303" v="3480"/>
          <ac:spMkLst>
            <pc:docMk/>
            <pc:sldMk cId="1893538566" sldId="512"/>
            <ac:spMk id="4" creationId="{0836ECFC-3B98-486B-AC73-FBD64AA320A5}"/>
          </ac:spMkLst>
        </pc:spChg>
        <pc:spChg chg="add del">
          <ac:chgData name="shankar k" userId="04aa21a8999517e7" providerId="Windows Live" clId="Web-{8FB6C410-6C03-4665-9D16-CDB63160F704}" dt="2018-08-08T07:39:51.151" v="3019"/>
          <ac:spMkLst>
            <pc:docMk/>
            <pc:sldMk cId="1893538566" sldId="512"/>
            <ac:spMk id="9" creationId="{5BF73B01-C89C-4453-AC69-CB9B89AD4D11}"/>
          </ac:spMkLst>
        </pc:spChg>
        <pc:spChg chg="add del">
          <ac:chgData name="shankar k" userId="04aa21a8999517e7" providerId="Windows Live" clId="Web-{8FB6C410-6C03-4665-9D16-CDB63160F704}" dt="2018-08-08T07:40:16.636" v="3023"/>
          <ac:spMkLst>
            <pc:docMk/>
            <pc:sldMk cId="1893538566" sldId="512"/>
            <ac:spMk id="10" creationId="{1B771721-F971-4EEF-BB84-1F16F4532B4B}"/>
          </ac:spMkLst>
        </pc:spChg>
        <pc:picChg chg="del">
          <ac:chgData name="shankar k" userId="04aa21a8999517e7" providerId="Windows Live" clId="Web-{8FB6C410-6C03-4665-9D16-CDB63160F704}" dt="2018-08-08T07:35:56.321" v="2943"/>
          <ac:picMkLst>
            <pc:docMk/>
            <pc:sldMk cId="1893538566" sldId="512"/>
            <ac:picMk id="7" creationId="{3F72F7D4-8B13-4B35-9240-0B75F04CEB6C}"/>
          </ac:picMkLst>
        </pc:picChg>
        <pc:cxnChg chg="add mod">
          <ac:chgData name="shankar k" userId="04aa21a8999517e7" providerId="Windows Live" clId="Web-{8FB6C410-6C03-4665-9D16-CDB63160F704}" dt="2018-08-08T08:58:16.351" v="3490" actId="1076"/>
          <ac:cxnSpMkLst>
            <pc:docMk/>
            <pc:sldMk cId="1893538566" sldId="512"/>
            <ac:cxnSpMk id="7" creationId="{9585EAE0-7A89-4614-8893-69B92DECA4E6}"/>
          </ac:cxnSpMkLst>
        </pc:cxnChg>
        <pc:cxnChg chg="add mod">
          <ac:chgData name="shankar k" userId="04aa21a8999517e7" providerId="Windows Live" clId="Web-{8FB6C410-6C03-4665-9D16-CDB63160F704}" dt="2018-08-08T08:58:16.351" v="3491" actId="1076"/>
          <ac:cxnSpMkLst>
            <pc:docMk/>
            <pc:sldMk cId="1893538566" sldId="512"/>
            <ac:cxnSpMk id="11" creationId="{FE7E71CC-9CF5-4217-BEB6-2D67F85108C8}"/>
          </ac:cxnSpMkLst>
        </pc:cxnChg>
        <pc:cxnChg chg="add mod">
          <ac:chgData name="shankar k" userId="04aa21a8999517e7" providerId="Windows Live" clId="Web-{8FB6C410-6C03-4665-9D16-CDB63160F704}" dt="2018-08-08T08:58:16.335" v="3489" actId="1076"/>
          <ac:cxnSpMkLst>
            <pc:docMk/>
            <pc:sldMk cId="1893538566" sldId="512"/>
            <ac:cxnSpMk id="13" creationId="{E4A274E8-B985-425F-A1B7-66DF6AEAFCA6}"/>
          </ac:cxnSpMkLst>
        </pc:cxnChg>
        <pc:cxnChg chg="add mod">
          <ac:chgData name="shankar k" userId="04aa21a8999517e7" providerId="Windows Live" clId="Web-{8FB6C410-6C03-4665-9D16-CDB63160F704}" dt="2018-08-08T08:58:16.366" v="3492" actId="1076"/>
          <ac:cxnSpMkLst>
            <pc:docMk/>
            <pc:sldMk cId="1893538566" sldId="512"/>
            <ac:cxnSpMk id="15" creationId="{FF656E1F-A3E3-4F88-A3DF-7F2690ABFD42}"/>
          </ac:cxnSpMkLst>
        </pc:cxnChg>
      </pc:sldChg>
      <pc:sldChg chg="addSp delSp modSp">
        <pc:chgData name="shankar k" userId="04aa21a8999517e7" providerId="Windows Live" clId="Web-{8FB6C410-6C03-4665-9D16-CDB63160F704}" dt="2018-08-08T08:49:07.125" v="3350" actId="1076"/>
        <pc:sldMkLst>
          <pc:docMk/>
          <pc:sldMk cId="4111399039" sldId="513"/>
        </pc:sldMkLst>
        <pc:spChg chg="mod">
          <ac:chgData name="shankar k" userId="04aa21a8999517e7" providerId="Windows Live" clId="Web-{8FB6C410-6C03-4665-9D16-CDB63160F704}" dt="2018-08-08T08:36:12.677" v="3154" actId="1076"/>
          <ac:spMkLst>
            <pc:docMk/>
            <pc:sldMk cId="4111399039" sldId="513"/>
            <ac:spMk id="2" creationId="{D43E9E66-9ABD-4035-8480-E481863E5936}"/>
          </ac:spMkLst>
        </pc:spChg>
        <pc:spChg chg="mod">
          <ac:chgData name="shankar k" userId="04aa21a8999517e7" providerId="Windows Live" clId="Web-{8FB6C410-6C03-4665-9D16-CDB63160F704}" dt="2018-08-08T08:35:40.443" v="3142" actId="14100"/>
          <ac:spMkLst>
            <pc:docMk/>
            <pc:sldMk cId="4111399039" sldId="513"/>
            <ac:spMk id="4" creationId="{179A6076-FE56-4F00-ACE9-6761DDA2B8C0}"/>
          </ac:spMkLst>
        </pc:spChg>
        <pc:spChg chg="add mod">
          <ac:chgData name="shankar k" userId="04aa21a8999517e7" providerId="Windows Live" clId="Web-{8FB6C410-6C03-4665-9D16-CDB63160F704}" dt="2018-08-08T08:34:41.739" v="3127" actId="1076"/>
          <ac:spMkLst>
            <pc:docMk/>
            <pc:sldMk cId="4111399039" sldId="513"/>
            <ac:spMk id="6" creationId="{E12DD8D9-CF7C-48CC-B750-9C4A238F56B1}"/>
          </ac:spMkLst>
        </pc:spChg>
        <pc:spChg chg="add del mod">
          <ac:chgData name="shankar k" userId="04aa21a8999517e7" providerId="Windows Live" clId="Web-{8FB6C410-6C03-4665-9D16-CDB63160F704}" dt="2018-08-08T08:37:23.256" v="3164"/>
          <ac:spMkLst>
            <pc:docMk/>
            <pc:sldMk cId="4111399039" sldId="513"/>
            <ac:spMk id="7" creationId="{03F0ACC2-45C6-4E61-A60B-760DE2AE6497}"/>
          </ac:spMkLst>
        </pc:spChg>
        <pc:spChg chg="mod">
          <ac:chgData name="shankar k" userId="04aa21a8999517e7" providerId="Windows Live" clId="Web-{8FB6C410-6C03-4665-9D16-CDB63160F704}" dt="2018-08-08T08:35:00.848" v="3132" actId="20577"/>
          <ac:spMkLst>
            <pc:docMk/>
            <pc:sldMk cId="4111399039" sldId="513"/>
            <ac:spMk id="8" creationId="{FF0DC3F3-63AE-4044-83B9-379A703276EA}"/>
          </ac:spMkLst>
        </pc:spChg>
        <pc:spChg chg="add del mod">
          <ac:chgData name="shankar k" userId="04aa21a8999517e7" providerId="Windows Live" clId="Web-{8FB6C410-6C03-4665-9D16-CDB63160F704}" dt="2018-08-08T08:38:26.882" v="3176"/>
          <ac:spMkLst>
            <pc:docMk/>
            <pc:sldMk cId="4111399039" sldId="513"/>
            <ac:spMk id="10" creationId="{FA99ED19-85E7-4B12-A9FC-B8DE123578E0}"/>
          </ac:spMkLst>
        </pc:spChg>
        <pc:spChg chg="add del mod">
          <ac:chgData name="shankar k" userId="04aa21a8999517e7" providerId="Windows Live" clId="Web-{8FB6C410-6C03-4665-9D16-CDB63160F704}" dt="2018-08-08T08:41:42.275" v="3193"/>
          <ac:spMkLst>
            <pc:docMk/>
            <pc:sldMk cId="4111399039" sldId="513"/>
            <ac:spMk id="13" creationId="{9C73EE82-1D5C-4A34-B2A0-BB69214D5BBE}"/>
          </ac:spMkLst>
        </pc:spChg>
        <pc:graphicFrameChg chg="add del mod modGraphic">
          <ac:chgData name="shankar k" userId="04aa21a8999517e7" providerId="Windows Live" clId="Web-{8FB6C410-6C03-4665-9D16-CDB63160F704}" dt="2018-08-08T08:40:58.837" v="3187"/>
          <ac:graphicFrameMkLst>
            <pc:docMk/>
            <pc:sldMk cId="4111399039" sldId="513"/>
            <ac:graphicFrameMk id="11" creationId="{4582E1FA-FC86-4453-8E1B-D5994303ECFB}"/>
          </ac:graphicFrameMkLst>
        </pc:graphicFrameChg>
        <pc:picChg chg="del">
          <ac:chgData name="shankar k" userId="04aa21a8999517e7" providerId="Windows Live" clId="Web-{8FB6C410-6C03-4665-9D16-CDB63160F704}" dt="2018-08-08T08:33:02.628" v="3065"/>
          <ac:picMkLst>
            <pc:docMk/>
            <pc:sldMk cId="4111399039" sldId="513"/>
            <ac:picMk id="5" creationId="{3CBD14E7-B192-4939-AEBB-5638F6045BB4}"/>
          </ac:picMkLst>
        </pc:picChg>
        <pc:cxnChg chg="add mod">
          <ac:chgData name="shankar k" userId="04aa21a8999517e7" providerId="Windows Live" clId="Web-{8FB6C410-6C03-4665-9D16-CDB63160F704}" dt="2018-08-08T08:42:12.323" v="3199" actId="14100"/>
          <ac:cxnSpMkLst>
            <pc:docMk/>
            <pc:sldMk cId="4111399039" sldId="513"/>
            <ac:cxnSpMk id="14" creationId="{0A142782-EC8F-4EEF-B001-1955C8344650}"/>
          </ac:cxnSpMkLst>
        </pc:cxnChg>
        <pc:cxnChg chg="add mod">
          <ac:chgData name="shankar k" userId="04aa21a8999517e7" providerId="Windows Live" clId="Web-{8FB6C410-6C03-4665-9D16-CDB63160F704}" dt="2018-08-08T08:42:50.636" v="3209" actId="1076"/>
          <ac:cxnSpMkLst>
            <pc:docMk/>
            <pc:sldMk cId="4111399039" sldId="513"/>
            <ac:cxnSpMk id="15" creationId="{D5FE2977-614A-48B9-A86D-9D35B3972E7A}"/>
          </ac:cxnSpMkLst>
        </pc:cxnChg>
        <pc:cxnChg chg="add mod">
          <ac:chgData name="shankar k" userId="04aa21a8999517e7" providerId="Windows Live" clId="Web-{8FB6C410-6C03-4665-9D16-CDB63160F704}" dt="2018-08-08T08:48:59.469" v="3348" actId="1076"/>
          <ac:cxnSpMkLst>
            <pc:docMk/>
            <pc:sldMk cId="4111399039" sldId="513"/>
            <ac:cxnSpMk id="16" creationId="{90356B54-8029-42A2-8AFD-D8F34ADC8241}"/>
          </ac:cxnSpMkLst>
        </pc:cxnChg>
        <pc:cxnChg chg="add mod">
          <ac:chgData name="shankar k" userId="04aa21a8999517e7" providerId="Windows Live" clId="Web-{8FB6C410-6C03-4665-9D16-CDB63160F704}" dt="2018-08-08T08:49:07.125" v="3350" actId="1076"/>
          <ac:cxnSpMkLst>
            <pc:docMk/>
            <pc:sldMk cId="4111399039" sldId="513"/>
            <ac:cxnSpMk id="17" creationId="{E532D7FF-0A8C-41C2-85A2-ACA21B9AD0E3}"/>
          </ac:cxnSpMkLst>
        </pc:cxnChg>
      </pc:sldChg>
      <pc:sldChg chg="addSp delSp modSp">
        <pc:chgData name="shankar k" userId="04aa21a8999517e7" providerId="Windows Live" clId="Web-{8FB6C410-6C03-4665-9D16-CDB63160F704}" dt="2018-08-08T08:47:07.015" v="3293" actId="1076"/>
        <pc:sldMkLst>
          <pc:docMk/>
          <pc:sldMk cId="2662229323" sldId="514"/>
        </pc:sldMkLst>
        <pc:spChg chg="add mod">
          <ac:chgData name="shankar k" userId="04aa21a8999517e7" providerId="Windows Live" clId="Web-{8FB6C410-6C03-4665-9D16-CDB63160F704}" dt="2018-08-08T08:44:31.215" v="3256" actId="1076"/>
          <ac:spMkLst>
            <pc:docMk/>
            <pc:sldMk cId="2662229323" sldId="514"/>
            <ac:spMk id="5" creationId="{D5CD7DCD-4D63-4E2F-9923-89B2C3A66F7E}"/>
          </ac:spMkLst>
        </pc:spChg>
        <pc:picChg chg="del">
          <ac:chgData name="shankar k" userId="04aa21a8999517e7" providerId="Windows Live" clId="Web-{8FB6C410-6C03-4665-9D16-CDB63160F704}" dt="2018-08-08T08:43:26.495" v="3214"/>
          <ac:picMkLst>
            <pc:docMk/>
            <pc:sldMk cId="2662229323" sldId="514"/>
            <ac:picMk id="6" creationId="{C0C052AE-87EB-44AF-A2F2-8AB8DCD86A70}"/>
          </ac:picMkLst>
        </pc:picChg>
        <pc:cxnChg chg="add mod">
          <ac:chgData name="shankar k" userId="04aa21a8999517e7" providerId="Windows Live" clId="Web-{8FB6C410-6C03-4665-9D16-CDB63160F704}" dt="2018-08-08T08:46:22.951" v="3278" actId="1076"/>
          <ac:cxnSpMkLst>
            <pc:docMk/>
            <pc:sldMk cId="2662229323" sldId="514"/>
            <ac:cxnSpMk id="7" creationId="{B7AA961C-6304-4557-8D72-C03567C299B1}"/>
          </ac:cxnSpMkLst>
        </pc:cxnChg>
        <pc:cxnChg chg="add mod">
          <ac:chgData name="shankar k" userId="04aa21a8999517e7" providerId="Windows Live" clId="Web-{8FB6C410-6C03-4665-9D16-CDB63160F704}" dt="2018-08-08T08:46:10.904" v="3275" actId="1076"/>
          <ac:cxnSpMkLst>
            <pc:docMk/>
            <pc:sldMk cId="2662229323" sldId="514"/>
            <ac:cxnSpMk id="10" creationId="{5DA6B054-AB4E-421A-BE58-B72AA4C804C4}"/>
          </ac:cxnSpMkLst>
        </pc:cxnChg>
        <pc:cxnChg chg="add mod">
          <ac:chgData name="shankar k" userId="04aa21a8999517e7" providerId="Windows Live" clId="Web-{8FB6C410-6C03-4665-9D16-CDB63160F704}" dt="2018-08-08T08:46:18.623" v="3277" actId="1076"/>
          <ac:cxnSpMkLst>
            <pc:docMk/>
            <pc:sldMk cId="2662229323" sldId="514"/>
            <ac:cxnSpMk id="11" creationId="{580E5DE3-0361-43A0-BCFE-C46BFCC13C86}"/>
          </ac:cxnSpMkLst>
        </pc:cxnChg>
        <pc:cxnChg chg="add mod">
          <ac:chgData name="shankar k" userId="04aa21a8999517e7" providerId="Windows Live" clId="Web-{8FB6C410-6C03-4665-9D16-CDB63160F704}" dt="2018-08-08T08:47:07.015" v="3293" actId="1076"/>
          <ac:cxnSpMkLst>
            <pc:docMk/>
            <pc:sldMk cId="2662229323" sldId="514"/>
            <ac:cxnSpMk id="12" creationId="{C6F03A7C-9D84-47F9-A2ED-2AA7F0DC164E}"/>
          </ac:cxnSpMkLst>
        </pc:cxnChg>
      </pc:sldChg>
      <pc:sldChg chg="addSp delSp modSp">
        <pc:chgData name="shankar k" userId="04aa21a8999517e7" providerId="Windows Live" clId="Web-{8FB6C410-6C03-4665-9D16-CDB63160F704}" dt="2018-08-08T08:52:00.815" v="3384" actId="1076"/>
        <pc:sldMkLst>
          <pc:docMk/>
          <pc:sldMk cId="24298626" sldId="515"/>
        </pc:sldMkLst>
        <pc:spChg chg="add mod">
          <ac:chgData name="shankar k" userId="04aa21a8999517e7" providerId="Windows Live" clId="Web-{8FB6C410-6C03-4665-9D16-CDB63160F704}" dt="2018-08-08T08:48:49.625" v="3347" actId="1076"/>
          <ac:spMkLst>
            <pc:docMk/>
            <pc:sldMk cId="24298626" sldId="515"/>
            <ac:spMk id="6" creationId="{A35F1F18-D964-47CF-84CD-F5D6A9A927A5}"/>
          </ac:spMkLst>
        </pc:spChg>
        <pc:picChg chg="del">
          <ac:chgData name="shankar k" userId="04aa21a8999517e7" providerId="Windows Live" clId="Web-{8FB6C410-6C03-4665-9D16-CDB63160F704}" dt="2018-08-08T08:47:19.405" v="3294"/>
          <ac:picMkLst>
            <pc:docMk/>
            <pc:sldMk cId="24298626" sldId="515"/>
            <ac:picMk id="5" creationId="{3867434E-1995-4EDC-A1CC-59F2A734839E}"/>
          </ac:picMkLst>
        </pc:picChg>
        <pc:cxnChg chg="add mod">
          <ac:chgData name="shankar k" userId="04aa21a8999517e7" providerId="Windows Live" clId="Web-{8FB6C410-6C03-4665-9D16-CDB63160F704}" dt="2018-08-08T08:50:01.922" v="3360" actId="14100"/>
          <ac:cxnSpMkLst>
            <pc:docMk/>
            <pc:sldMk cId="24298626" sldId="515"/>
            <ac:cxnSpMk id="7" creationId="{00EA48BA-7E96-4BFF-8BE5-526D582BB422}"/>
          </ac:cxnSpMkLst>
        </pc:cxnChg>
        <pc:cxnChg chg="add mod">
          <ac:chgData name="shankar k" userId="04aa21a8999517e7" providerId="Windows Live" clId="Web-{8FB6C410-6C03-4665-9D16-CDB63160F704}" dt="2018-08-08T08:50:13.532" v="3364" actId="1076"/>
          <ac:cxnSpMkLst>
            <pc:docMk/>
            <pc:sldMk cId="24298626" sldId="515"/>
            <ac:cxnSpMk id="10" creationId="{2291C280-E8D8-4452-9A38-2E98BC5D6665}"/>
          </ac:cxnSpMkLst>
        </pc:cxnChg>
        <pc:cxnChg chg="add del mod">
          <ac:chgData name="shankar k" userId="04aa21a8999517e7" providerId="Windows Live" clId="Web-{8FB6C410-6C03-4665-9D16-CDB63160F704}" dt="2018-08-08T08:50:06.330" v="3363"/>
          <ac:cxnSpMkLst>
            <pc:docMk/>
            <pc:sldMk cId="24298626" sldId="515"/>
            <ac:cxnSpMk id="11" creationId="{8BBFCE69-0890-4BE5-A9C0-4CBC69B53F97}"/>
          </ac:cxnSpMkLst>
        </pc:cxnChg>
        <pc:cxnChg chg="add mod">
          <ac:chgData name="shankar k" userId="04aa21a8999517e7" providerId="Windows Live" clId="Web-{8FB6C410-6C03-4665-9D16-CDB63160F704}" dt="2018-08-08T08:51:02.001" v="3377" actId="14100"/>
          <ac:cxnSpMkLst>
            <pc:docMk/>
            <pc:sldMk cId="24298626" sldId="515"/>
            <ac:cxnSpMk id="12" creationId="{3EA41888-B213-4FF6-B91F-AB8CF07150FF}"/>
          </ac:cxnSpMkLst>
        </pc:cxnChg>
        <pc:cxnChg chg="add mod">
          <ac:chgData name="shankar k" userId="04aa21a8999517e7" providerId="Windows Live" clId="Web-{8FB6C410-6C03-4665-9D16-CDB63160F704}" dt="2018-08-08T08:52:00.815" v="3384" actId="1076"/>
          <ac:cxnSpMkLst>
            <pc:docMk/>
            <pc:sldMk cId="24298626" sldId="515"/>
            <ac:cxnSpMk id="13" creationId="{082332C8-4799-4623-9487-8644029B94F4}"/>
          </ac:cxnSpMkLst>
        </pc:cxnChg>
      </pc:sldChg>
      <pc:sldChg chg="addSp delSp modSp">
        <pc:chgData name="shankar k" userId="04aa21a8999517e7" providerId="Windows Live" clId="Web-{8FB6C410-6C03-4665-9D16-CDB63160F704}" dt="2018-08-08T08:57:15.959" v="3479" actId="1076"/>
        <pc:sldMkLst>
          <pc:docMk/>
          <pc:sldMk cId="4212807670" sldId="516"/>
        </pc:sldMkLst>
        <pc:spChg chg="mod">
          <ac:chgData name="shankar k" userId="04aa21a8999517e7" providerId="Windows Live" clId="Web-{8FB6C410-6C03-4665-9D16-CDB63160F704}" dt="2018-08-08T08:53:24.534" v="3420" actId="1076"/>
          <ac:spMkLst>
            <pc:docMk/>
            <pc:sldMk cId="4212807670" sldId="516"/>
            <ac:spMk id="2" creationId="{D43E9E66-9ABD-4035-8480-E481863E5936}"/>
          </ac:spMkLst>
        </pc:spChg>
        <pc:spChg chg="mod">
          <ac:chgData name="shankar k" userId="04aa21a8999517e7" providerId="Windows Live" clId="Web-{8FB6C410-6C03-4665-9D16-CDB63160F704}" dt="2018-08-08T08:53:22.003" v="3419" actId="1076"/>
          <ac:spMkLst>
            <pc:docMk/>
            <pc:sldMk cId="4212807670" sldId="516"/>
            <ac:spMk id="4" creationId="{179A6076-FE56-4F00-ACE9-6761DDA2B8C0}"/>
          </ac:spMkLst>
        </pc:spChg>
        <pc:spChg chg="add mod">
          <ac:chgData name="shankar k" userId="04aa21a8999517e7" providerId="Windows Live" clId="Web-{8FB6C410-6C03-4665-9D16-CDB63160F704}" dt="2018-08-08T08:54:02.519" v="3449" actId="14100"/>
          <ac:spMkLst>
            <pc:docMk/>
            <pc:sldMk cId="4212807670" sldId="516"/>
            <ac:spMk id="5" creationId="{3270C003-9115-4F59-AEA1-35FEC0DF8202}"/>
          </ac:spMkLst>
        </pc:spChg>
        <pc:spChg chg="add del mod">
          <ac:chgData name="shankar k" userId="04aa21a8999517e7" providerId="Windows Live" clId="Web-{8FB6C410-6C03-4665-9D16-CDB63160F704}" dt="2018-08-08T08:54:56.442" v="3455"/>
          <ac:spMkLst>
            <pc:docMk/>
            <pc:sldMk cId="4212807670" sldId="516"/>
            <ac:spMk id="7" creationId="{5A7B0BC8-D6D5-4F5C-8F95-C10C223D1796}"/>
          </ac:spMkLst>
        </pc:spChg>
        <pc:spChg chg="mod">
          <ac:chgData name="shankar k" userId="04aa21a8999517e7" providerId="Windows Live" clId="Web-{8FB6C410-6C03-4665-9D16-CDB63160F704}" dt="2018-08-08T08:52:54.315" v="3412" actId="14100"/>
          <ac:spMkLst>
            <pc:docMk/>
            <pc:sldMk cId="4212807670" sldId="516"/>
            <ac:spMk id="8" creationId="{FF0DC3F3-63AE-4044-83B9-379A703276EA}"/>
          </ac:spMkLst>
        </pc:spChg>
        <pc:picChg chg="del">
          <ac:chgData name="shankar k" userId="04aa21a8999517e7" providerId="Windows Live" clId="Web-{8FB6C410-6C03-4665-9D16-CDB63160F704}" dt="2018-08-08T08:52:08.705" v="3385"/>
          <ac:picMkLst>
            <pc:docMk/>
            <pc:sldMk cId="4212807670" sldId="516"/>
            <ac:picMk id="6" creationId="{E94BEF5A-5A6A-4EAB-9665-93B02676CA12}"/>
          </ac:picMkLst>
        </pc:picChg>
        <pc:cxnChg chg="add mod">
          <ac:chgData name="shankar k" userId="04aa21a8999517e7" providerId="Windows Live" clId="Web-{8FB6C410-6C03-4665-9D16-CDB63160F704}" dt="2018-08-08T08:55:37.442" v="3460" actId="1076"/>
          <ac:cxnSpMkLst>
            <pc:docMk/>
            <pc:sldMk cId="4212807670" sldId="516"/>
            <ac:cxnSpMk id="11" creationId="{59D994F7-0BB7-492E-8320-1EA1A6EB1BC2}"/>
          </ac:cxnSpMkLst>
        </pc:cxnChg>
        <pc:cxnChg chg="add mod">
          <ac:chgData name="shankar k" userId="04aa21a8999517e7" providerId="Windows Live" clId="Web-{8FB6C410-6C03-4665-9D16-CDB63160F704}" dt="2018-08-08T08:55:46.052" v="3462" actId="1076"/>
          <ac:cxnSpMkLst>
            <pc:docMk/>
            <pc:sldMk cId="4212807670" sldId="516"/>
            <ac:cxnSpMk id="12" creationId="{00FFA909-F34E-4B2D-86B8-5505CFAD806F}"/>
          </ac:cxnSpMkLst>
        </pc:cxnChg>
        <pc:cxnChg chg="add mod">
          <ac:chgData name="shankar k" userId="04aa21a8999517e7" providerId="Windows Live" clId="Web-{8FB6C410-6C03-4665-9D16-CDB63160F704}" dt="2018-08-08T08:56:41.193" v="3476" actId="1076"/>
          <ac:cxnSpMkLst>
            <pc:docMk/>
            <pc:sldMk cId="4212807670" sldId="516"/>
            <ac:cxnSpMk id="13" creationId="{2C62B5B4-C7DC-4A8C-920F-ABA37359A1BB}"/>
          </ac:cxnSpMkLst>
        </pc:cxnChg>
        <pc:cxnChg chg="add mod">
          <ac:chgData name="shankar k" userId="04aa21a8999517e7" providerId="Windows Live" clId="Web-{8FB6C410-6C03-4665-9D16-CDB63160F704}" dt="2018-08-08T08:57:15.959" v="3479" actId="1076"/>
          <ac:cxnSpMkLst>
            <pc:docMk/>
            <pc:sldMk cId="4212807670" sldId="516"/>
            <ac:cxnSpMk id="14" creationId="{6BD78C45-A211-4492-9156-6CE8A005CA39}"/>
          </ac:cxnSpMkLst>
        </pc:cxnChg>
      </pc:sldChg>
      <pc:sldChg chg="addSp delSp modSp">
        <pc:chgData name="shankar k" userId="04aa21a8999517e7" providerId="Windows Live" clId="Web-{8FB6C410-6C03-4665-9D16-CDB63160F704}" dt="2018-08-08T08:59:23.055" v="3510" actId="1076"/>
        <pc:sldMkLst>
          <pc:docMk/>
          <pc:sldMk cId="1957811288" sldId="517"/>
        </pc:sldMkLst>
        <pc:spChg chg="add">
          <ac:chgData name="shankar k" userId="04aa21a8999517e7" providerId="Windows Live" clId="Web-{8FB6C410-6C03-4665-9D16-CDB63160F704}" dt="2018-08-08T08:59:00.804" v="3502"/>
          <ac:spMkLst>
            <pc:docMk/>
            <pc:sldMk cId="1957811288" sldId="517"/>
            <ac:spMk id="16" creationId="{F9DD336C-DED5-4B2B-8958-20EDB53C9D6F}"/>
          </ac:spMkLst>
        </pc:spChg>
        <pc:picChg chg="del">
          <ac:chgData name="shankar k" userId="04aa21a8999517e7" providerId="Windows Live" clId="Web-{8FB6C410-6C03-4665-9D16-CDB63160F704}" dt="2018-08-08T08:58:25.976" v="3493"/>
          <ac:picMkLst>
            <pc:docMk/>
            <pc:sldMk cId="1957811288" sldId="517"/>
            <ac:picMk id="5" creationId="{635F6081-8959-4D71-B8E2-31E94E4673FE}"/>
          </ac:picMkLst>
        </pc:picChg>
        <pc:cxnChg chg="add del">
          <ac:chgData name="shankar k" userId="04aa21a8999517e7" providerId="Windows Live" clId="Web-{8FB6C410-6C03-4665-9D16-CDB63160F704}" dt="2018-08-08T08:58:54.351" v="3501"/>
          <ac:cxnSpMkLst>
            <pc:docMk/>
            <pc:sldMk cId="1957811288" sldId="517"/>
            <ac:cxnSpMk id="6" creationId="{7883E778-AA9F-47F9-8A1A-178D71528036}"/>
          </ac:cxnSpMkLst>
        </pc:cxnChg>
        <pc:cxnChg chg="add del">
          <ac:chgData name="shankar k" userId="04aa21a8999517e7" providerId="Windows Live" clId="Web-{8FB6C410-6C03-4665-9D16-CDB63160F704}" dt="2018-08-08T08:58:54.351" v="3500"/>
          <ac:cxnSpMkLst>
            <pc:docMk/>
            <pc:sldMk cId="1957811288" sldId="517"/>
            <ac:cxnSpMk id="10" creationId="{A74260D4-BB5A-4ED8-A0A8-7F4070EFD399}"/>
          </ac:cxnSpMkLst>
        </pc:cxnChg>
        <pc:cxnChg chg="add del">
          <ac:chgData name="shankar k" userId="04aa21a8999517e7" providerId="Windows Live" clId="Web-{8FB6C410-6C03-4665-9D16-CDB63160F704}" dt="2018-08-08T08:58:54.351" v="3499"/>
          <ac:cxnSpMkLst>
            <pc:docMk/>
            <pc:sldMk cId="1957811288" sldId="517"/>
            <ac:cxnSpMk id="12" creationId="{62565CD4-0CE6-4506-8168-203FD9333C80}"/>
          </ac:cxnSpMkLst>
        </pc:cxnChg>
        <pc:cxnChg chg="add del">
          <ac:chgData name="shankar k" userId="04aa21a8999517e7" providerId="Windows Live" clId="Web-{8FB6C410-6C03-4665-9D16-CDB63160F704}" dt="2018-08-08T08:58:54.351" v="3498"/>
          <ac:cxnSpMkLst>
            <pc:docMk/>
            <pc:sldMk cId="1957811288" sldId="517"/>
            <ac:cxnSpMk id="14" creationId="{E2004D3E-F4C2-471C-A5FF-2D1AB2481977}"/>
          </ac:cxnSpMkLst>
        </pc:cxnChg>
        <pc:cxnChg chg="add mod">
          <ac:chgData name="shankar k" userId="04aa21a8999517e7" providerId="Windows Live" clId="Web-{8FB6C410-6C03-4665-9D16-CDB63160F704}" dt="2018-08-08T08:59:23.008" v="3507" actId="1076"/>
          <ac:cxnSpMkLst>
            <pc:docMk/>
            <pc:sldMk cId="1957811288" sldId="517"/>
            <ac:cxnSpMk id="18" creationId="{059683A9-DA1A-4837-BA52-DA0843597A0D}"/>
          </ac:cxnSpMkLst>
        </pc:cxnChg>
        <pc:cxnChg chg="add mod">
          <ac:chgData name="shankar k" userId="04aa21a8999517e7" providerId="Windows Live" clId="Web-{8FB6C410-6C03-4665-9D16-CDB63160F704}" dt="2018-08-08T08:59:23.023" v="3508" actId="1076"/>
          <ac:cxnSpMkLst>
            <pc:docMk/>
            <pc:sldMk cId="1957811288" sldId="517"/>
            <ac:cxnSpMk id="20" creationId="{B059045A-B26B-4DCE-9542-AC4116721A70}"/>
          </ac:cxnSpMkLst>
        </pc:cxnChg>
        <pc:cxnChg chg="add mod">
          <ac:chgData name="shankar k" userId="04aa21a8999517e7" providerId="Windows Live" clId="Web-{8FB6C410-6C03-4665-9D16-CDB63160F704}" dt="2018-08-08T08:59:23.039" v="3509" actId="1076"/>
          <ac:cxnSpMkLst>
            <pc:docMk/>
            <pc:sldMk cId="1957811288" sldId="517"/>
            <ac:cxnSpMk id="22" creationId="{4E91BC4C-C204-44F5-8490-D286DFB323B8}"/>
          </ac:cxnSpMkLst>
        </pc:cxnChg>
        <pc:cxnChg chg="add mod">
          <ac:chgData name="shankar k" userId="04aa21a8999517e7" providerId="Windows Live" clId="Web-{8FB6C410-6C03-4665-9D16-CDB63160F704}" dt="2018-08-08T08:59:23.055" v="3510" actId="1076"/>
          <ac:cxnSpMkLst>
            <pc:docMk/>
            <pc:sldMk cId="1957811288" sldId="517"/>
            <ac:cxnSpMk id="24" creationId="{3AF4CCC6-38BD-40FF-AFF9-589ACCD91A5B}"/>
          </ac:cxnSpMkLst>
        </pc:cxnChg>
      </pc:sldChg>
      <pc:sldChg chg="addSp delSp modSp">
        <pc:chgData name="shankar k" userId="04aa21a8999517e7" providerId="Windows Live" clId="Web-{8FB6C410-6C03-4665-9D16-CDB63160F704}" dt="2018-08-08T09:03:39.402" v="3579" actId="1076"/>
        <pc:sldMkLst>
          <pc:docMk/>
          <pc:sldMk cId="387971852" sldId="518"/>
        </pc:sldMkLst>
        <pc:spChg chg="add del mod">
          <ac:chgData name="shankar k" userId="04aa21a8999517e7" providerId="Windows Live" clId="Web-{8FB6C410-6C03-4665-9D16-CDB63160F704}" dt="2018-08-08T09:00:40.587" v="3525" actId="1076"/>
          <ac:spMkLst>
            <pc:docMk/>
            <pc:sldMk cId="387971852" sldId="518"/>
            <ac:spMk id="5" creationId="{83971813-7460-4C3C-80F1-6A55EE42422A}"/>
          </ac:spMkLst>
        </pc:spChg>
        <pc:spChg chg="mod">
          <ac:chgData name="shankar k" userId="04aa21a8999517e7" providerId="Windows Live" clId="Web-{8FB6C410-6C03-4665-9D16-CDB63160F704}" dt="2018-08-08T09:00:44.259" v="3526" actId="14100"/>
          <ac:spMkLst>
            <pc:docMk/>
            <pc:sldMk cId="387971852" sldId="518"/>
            <ac:spMk id="8" creationId="{FF0DC3F3-63AE-4044-83B9-379A703276EA}"/>
          </ac:spMkLst>
        </pc:spChg>
        <pc:picChg chg="del">
          <ac:chgData name="shankar k" userId="04aa21a8999517e7" providerId="Windows Live" clId="Web-{8FB6C410-6C03-4665-9D16-CDB63160F704}" dt="2018-08-08T08:59:40.414" v="3511"/>
          <ac:picMkLst>
            <pc:docMk/>
            <pc:sldMk cId="387971852" sldId="518"/>
            <ac:picMk id="6" creationId="{705C458C-CB75-4FA5-A715-2E83E1F2B1B8}"/>
          </ac:picMkLst>
        </pc:picChg>
        <pc:cxnChg chg="add mod">
          <ac:chgData name="shankar k" userId="04aa21a8999517e7" providerId="Windows Live" clId="Web-{8FB6C410-6C03-4665-9D16-CDB63160F704}" dt="2018-08-08T09:02:42.151" v="3564" actId="14100"/>
          <ac:cxnSpMkLst>
            <pc:docMk/>
            <pc:sldMk cId="387971852" sldId="518"/>
            <ac:cxnSpMk id="10" creationId="{108C585B-CD0C-420E-996A-AABF68A872E7}"/>
          </ac:cxnSpMkLst>
        </pc:cxnChg>
        <pc:cxnChg chg="add mod">
          <ac:chgData name="shankar k" userId="04aa21a8999517e7" providerId="Windows Live" clId="Web-{8FB6C410-6C03-4665-9D16-CDB63160F704}" dt="2018-08-08T09:02:33.307" v="3563" actId="14100"/>
          <ac:cxnSpMkLst>
            <pc:docMk/>
            <pc:sldMk cId="387971852" sldId="518"/>
            <ac:cxnSpMk id="12" creationId="{F3434C7F-5CDC-4F40-A593-7287BA900605}"/>
          </ac:cxnSpMkLst>
        </pc:cxnChg>
        <pc:cxnChg chg="add del mod">
          <ac:chgData name="shankar k" userId="04aa21a8999517e7" providerId="Windows Live" clId="Web-{8FB6C410-6C03-4665-9D16-CDB63160F704}" dt="2018-08-08T09:03:34.105" v="3578"/>
          <ac:cxnSpMkLst>
            <pc:docMk/>
            <pc:sldMk cId="387971852" sldId="518"/>
            <ac:cxnSpMk id="14" creationId="{E857AE5E-AA98-4D69-8F72-6B3B1D37A119}"/>
          </ac:cxnSpMkLst>
        </pc:cxnChg>
        <pc:cxnChg chg="add mod">
          <ac:chgData name="shankar k" userId="04aa21a8999517e7" providerId="Windows Live" clId="Web-{8FB6C410-6C03-4665-9D16-CDB63160F704}" dt="2018-08-08T09:03:25.011" v="3576" actId="14100"/>
          <ac:cxnSpMkLst>
            <pc:docMk/>
            <pc:sldMk cId="387971852" sldId="518"/>
            <ac:cxnSpMk id="16" creationId="{0FE2ECB9-1DBD-4305-BC9F-61030CA184D9}"/>
          </ac:cxnSpMkLst>
        </pc:cxnChg>
        <pc:cxnChg chg="add mod">
          <ac:chgData name="shankar k" userId="04aa21a8999517e7" providerId="Windows Live" clId="Web-{8FB6C410-6C03-4665-9D16-CDB63160F704}" dt="2018-08-08T09:03:39.402" v="3579" actId="1076"/>
          <ac:cxnSpMkLst>
            <pc:docMk/>
            <pc:sldMk cId="387971852" sldId="518"/>
            <ac:cxnSpMk id="17" creationId="{343330A3-6081-46D7-B0BF-687A472A2298}"/>
          </ac:cxnSpMkLst>
        </pc:cxnChg>
      </pc:sldChg>
      <pc:sldChg chg="addSp delSp modSp">
        <pc:chgData name="shankar k" userId="04aa21a8999517e7" providerId="Windows Live" clId="Web-{8FB6C410-6C03-4665-9D16-CDB63160F704}" dt="2018-08-08T09:07:35.123" v="3619" actId="14100"/>
        <pc:sldMkLst>
          <pc:docMk/>
          <pc:sldMk cId="841634553" sldId="519"/>
        </pc:sldMkLst>
        <pc:spChg chg="mod">
          <ac:chgData name="shankar k" userId="04aa21a8999517e7" providerId="Windows Live" clId="Web-{8FB6C410-6C03-4665-9D16-CDB63160F704}" dt="2018-08-08T09:07:35.123" v="3619" actId="14100"/>
          <ac:spMkLst>
            <pc:docMk/>
            <pc:sldMk cId="841634553" sldId="519"/>
            <ac:spMk id="8" creationId="{FF0DC3F3-63AE-4044-83B9-379A703276EA}"/>
          </ac:spMkLst>
        </pc:spChg>
        <pc:spChg chg="add">
          <ac:chgData name="shankar k" userId="04aa21a8999517e7" providerId="Windows Live" clId="Web-{8FB6C410-6C03-4665-9D16-CDB63160F704}" dt="2018-08-08T09:04:10.043" v="3583"/>
          <ac:spMkLst>
            <pc:docMk/>
            <pc:sldMk cId="841634553" sldId="519"/>
            <ac:spMk id="10" creationId="{BEDBDA0C-5B3F-41CD-A4A4-2E900E51B1DB}"/>
          </ac:spMkLst>
        </pc:spChg>
        <pc:picChg chg="del">
          <ac:chgData name="shankar k" userId="04aa21a8999517e7" providerId="Windows Live" clId="Web-{8FB6C410-6C03-4665-9D16-CDB63160F704}" dt="2018-08-08T09:03:46.216" v="3580"/>
          <ac:picMkLst>
            <pc:docMk/>
            <pc:sldMk cId="841634553" sldId="519"/>
            <ac:picMk id="5" creationId="{DEF1C334-4933-405B-8F3C-7E105BAE9774}"/>
          </ac:picMkLst>
        </pc:picChg>
        <pc:cxnChg chg="add del">
          <ac:chgData name="shankar k" userId="04aa21a8999517e7" providerId="Windows Live" clId="Web-{8FB6C410-6C03-4665-9D16-CDB63160F704}" dt="2018-08-08T09:04:02.324" v="3582"/>
          <ac:cxnSpMkLst>
            <pc:docMk/>
            <pc:sldMk cId="841634553" sldId="519"/>
            <ac:cxnSpMk id="6" creationId="{4DB6A3D6-989A-4BF1-8B43-4C143CA05859}"/>
          </ac:cxnSpMkLst>
        </pc:cxnChg>
        <pc:cxnChg chg="add mod">
          <ac:chgData name="shankar k" userId="04aa21a8999517e7" providerId="Windows Live" clId="Web-{8FB6C410-6C03-4665-9D16-CDB63160F704}" dt="2018-08-08T09:05:33.528" v="3597" actId="14100"/>
          <ac:cxnSpMkLst>
            <pc:docMk/>
            <pc:sldMk cId="841634553" sldId="519"/>
            <ac:cxnSpMk id="12" creationId="{779A6A55-075F-41B5-B142-9E3AC7A4F21D}"/>
          </ac:cxnSpMkLst>
        </pc:cxnChg>
        <pc:cxnChg chg="add mod">
          <ac:chgData name="shankar k" userId="04aa21a8999517e7" providerId="Windows Live" clId="Web-{8FB6C410-6C03-4665-9D16-CDB63160F704}" dt="2018-08-08T09:06:47.857" v="3611" actId="14100"/>
          <ac:cxnSpMkLst>
            <pc:docMk/>
            <pc:sldMk cId="841634553" sldId="519"/>
            <ac:cxnSpMk id="14" creationId="{F4AF03AF-FDC2-4098-B948-C819A5E42E73}"/>
          </ac:cxnSpMkLst>
        </pc:cxnChg>
        <pc:cxnChg chg="add del mod">
          <ac:chgData name="shankar k" userId="04aa21a8999517e7" providerId="Windows Live" clId="Web-{8FB6C410-6C03-4665-9D16-CDB63160F704}" dt="2018-08-08T09:06:35.388" v="3609"/>
          <ac:cxnSpMkLst>
            <pc:docMk/>
            <pc:sldMk cId="841634553" sldId="519"/>
            <ac:cxnSpMk id="16" creationId="{64D158D8-86D7-4194-807B-997018E7D2FC}"/>
          </ac:cxnSpMkLst>
        </pc:cxnChg>
        <pc:cxnChg chg="add mod">
          <ac:chgData name="shankar k" userId="04aa21a8999517e7" providerId="Windows Live" clId="Web-{8FB6C410-6C03-4665-9D16-CDB63160F704}" dt="2018-08-08T09:06:20.919" v="3606" actId="1076"/>
          <ac:cxnSpMkLst>
            <pc:docMk/>
            <pc:sldMk cId="841634553" sldId="519"/>
            <ac:cxnSpMk id="18" creationId="{6D077F23-37B6-4D90-8973-40DB487040B4}"/>
          </ac:cxnSpMkLst>
        </pc:cxnChg>
        <pc:cxnChg chg="add mod">
          <ac:chgData name="shankar k" userId="04aa21a8999517e7" providerId="Windows Live" clId="Web-{8FB6C410-6C03-4665-9D16-CDB63160F704}" dt="2018-08-08T09:07:07.295" v="3616" actId="14100"/>
          <ac:cxnSpMkLst>
            <pc:docMk/>
            <pc:sldMk cId="841634553" sldId="519"/>
            <ac:cxnSpMk id="19" creationId="{0708436D-50CA-465D-B1C9-799811DD9530}"/>
          </ac:cxnSpMkLst>
        </pc:cxnChg>
      </pc:sldChg>
      <pc:sldChg chg="addSp delSp modSp">
        <pc:chgData name="shankar k" userId="04aa21a8999517e7" providerId="Windows Live" clId="Web-{8FB6C410-6C03-4665-9D16-CDB63160F704}" dt="2018-08-08T09:09:05.343" v="3641" actId="1076"/>
        <pc:sldMkLst>
          <pc:docMk/>
          <pc:sldMk cId="4153250188" sldId="520"/>
        </pc:sldMkLst>
        <pc:spChg chg="add">
          <ac:chgData name="shankar k" userId="04aa21a8999517e7" providerId="Windows Live" clId="Web-{8FB6C410-6C03-4665-9D16-CDB63160F704}" dt="2018-08-08T09:07:44.639" v="3620"/>
          <ac:spMkLst>
            <pc:docMk/>
            <pc:sldMk cId="4153250188" sldId="520"/>
            <ac:spMk id="5" creationId="{1BAE51D1-C512-49F1-B4DF-7B770D67B524}"/>
          </ac:spMkLst>
        </pc:spChg>
        <pc:spChg chg="mod">
          <ac:chgData name="shankar k" userId="04aa21a8999517e7" providerId="Windows Live" clId="Web-{8FB6C410-6C03-4665-9D16-CDB63160F704}" dt="2018-08-08T09:07:30.858" v="3618" actId="14100"/>
          <ac:spMkLst>
            <pc:docMk/>
            <pc:sldMk cId="4153250188" sldId="520"/>
            <ac:spMk id="8" creationId="{FF0DC3F3-63AE-4044-83B9-379A703276EA}"/>
          </ac:spMkLst>
        </pc:spChg>
        <pc:picChg chg="del">
          <ac:chgData name="shankar k" userId="04aa21a8999517e7" providerId="Windows Live" clId="Web-{8FB6C410-6C03-4665-9D16-CDB63160F704}" dt="2018-08-08T09:07:17.842" v="3617"/>
          <ac:picMkLst>
            <pc:docMk/>
            <pc:sldMk cId="4153250188" sldId="520"/>
            <ac:picMk id="6" creationId="{6184F839-0EE6-428E-B464-0E488DE9300D}"/>
          </ac:picMkLst>
        </pc:picChg>
        <pc:cxnChg chg="add mod">
          <ac:chgData name="shankar k" userId="04aa21a8999517e7" providerId="Windows Live" clId="Web-{8FB6C410-6C03-4665-9D16-CDB63160F704}" dt="2018-08-08T09:08:46.640" v="3637" actId="14100"/>
          <ac:cxnSpMkLst>
            <pc:docMk/>
            <pc:sldMk cId="4153250188" sldId="520"/>
            <ac:cxnSpMk id="10" creationId="{C7837098-F03D-47D8-978F-4EF8914C76B2}"/>
          </ac:cxnSpMkLst>
        </pc:cxnChg>
        <pc:cxnChg chg="add mod">
          <ac:chgData name="shankar k" userId="04aa21a8999517e7" providerId="Windows Live" clId="Web-{8FB6C410-6C03-4665-9D16-CDB63160F704}" dt="2018-08-08T09:08:52.968" v="3638" actId="14100"/>
          <ac:cxnSpMkLst>
            <pc:docMk/>
            <pc:sldMk cId="4153250188" sldId="520"/>
            <ac:cxnSpMk id="12" creationId="{42F67876-363B-4FDF-B966-CD097D956E3A}"/>
          </ac:cxnSpMkLst>
        </pc:cxnChg>
        <pc:cxnChg chg="add mod">
          <ac:chgData name="shankar k" userId="04aa21a8999517e7" providerId="Windows Live" clId="Web-{8FB6C410-6C03-4665-9D16-CDB63160F704}" dt="2018-08-08T09:08:39.421" v="3636" actId="14100"/>
          <ac:cxnSpMkLst>
            <pc:docMk/>
            <pc:sldMk cId="4153250188" sldId="520"/>
            <ac:cxnSpMk id="14" creationId="{1325CF8A-0209-426A-8011-47C2CA87BA64}"/>
          </ac:cxnSpMkLst>
        </pc:cxnChg>
        <pc:cxnChg chg="add del mod">
          <ac:chgData name="shankar k" userId="04aa21a8999517e7" providerId="Windows Live" clId="Web-{8FB6C410-6C03-4665-9D16-CDB63160F704}" dt="2018-08-08T09:08:54.921" v="3639"/>
          <ac:cxnSpMkLst>
            <pc:docMk/>
            <pc:sldMk cId="4153250188" sldId="520"/>
            <ac:cxnSpMk id="16" creationId="{B07131C4-F63A-418A-99D7-E745A3CC82A7}"/>
          </ac:cxnSpMkLst>
        </pc:cxnChg>
        <pc:cxnChg chg="add mod">
          <ac:chgData name="shankar k" userId="04aa21a8999517e7" providerId="Windows Live" clId="Web-{8FB6C410-6C03-4665-9D16-CDB63160F704}" dt="2018-08-08T09:09:05.343" v="3641" actId="1076"/>
          <ac:cxnSpMkLst>
            <pc:docMk/>
            <pc:sldMk cId="4153250188" sldId="520"/>
            <ac:cxnSpMk id="17" creationId="{A107390A-F0B7-4573-95AC-C18C3D161256}"/>
          </ac:cxnSpMkLst>
        </pc:cxnChg>
      </pc:sldChg>
      <pc:sldChg chg="addSp delSp modSp">
        <pc:chgData name="shankar k" userId="04aa21a8999517e7" providerId="Windows Live" clId="Web-{8FB6C410-6C03-4665-9D16-CDB63160F704}" dt="2018-08-08T09:13:09.175" v="3732" actId="14100"/>
        <pc:sldMkLst>
          <pc:docMk/>
          <pc:sldMk cId="669543983" sldId="521"/>
        </pc:sldMkLst>
        <pc:spChg chg="mod">
          <ac:chgData name="shankar k" userId="04aa21a8999517e7" providerId="Windows Live" clId="Web-{8FB6C410-6C03-4665-9D16-CDB63160F704}" dt="2018-08-08T09:11:55.283" v="3690" actId="1076"/>
          <ac:spMkLst>
            <pc:docMk/>
            <pc:sldMk cId="669543983" sldId="521"/>
            <ac:spMk id="2" creationId="{D43E9E66-9ABD-4035-8480-E481863E5936}"/>
          </ac:spMkLst>
        </pc:spChg>
        <pc:spChg chg="del">
          <ac:chgData name="shankar k" userId="04aa21a8999517e7" providerId="Windows Live" clId="Web-{8FB6C410-6C03-4665-9D16-CDB63160F704}" dt="2018-08-08T09:10:28.876" v="3643"/>
          <ac:spMkLst>
            <pc:docMk/>
            <pc:sldMk cId="669543983" sldId="521"/>
            <ac:spMk id="4" creationId="{179A6076-FE56-4F00-ACE9-6761DDA2B8C0}"/>
          </ac:spMkLst>
        </pc:spChg>
        <pc:spChg chg="add mod">
          <ac:chgData name="shankar k" userId="04aa21a8999517e7" providerId="Windows Live" clId="Web-{8FB6C410-6C03-4665-9D16-CDB63160F704}" dt="2018-08-08T09:13:09.175" v="3732" actId="14100"/>
          <ac:spMkLst>
            <pc:docMk/>
            <pc:sldMk cId="669543983" sldId="521"/>
            <ac:spMk id="6" creationId="{A7F42921-00AC-45E2-9022-21F224AE65E6}"/>
          </ac:spMkLst>
        </pc:spChg>
        <pc:picChg chg="del">
          <ac:chgData name="shankar k" userId="04aa21a8999517e7" providerId="Windows Live" clId="Web-{8FB6C410-6C03-4665-9D16-CDB63160F704}" dt="2018-08-08T09:09:25.015" v="3642"/>
          <ac:picMkLst>
            <pc:docMk/>
            <pc:sldMk cId="669543983" sldId="521"/>
            <ac:picMk id="5" creationId="{C9DE5CBC-00F6-4D4C-9D2E-555D50AE5633}"/>
          </ac:picMkLst>
        </pc:picChg>
      </pc:sldChg>
      <pc:sldChg chg="addSp delSp modSp">
        <pc:chgData name="shankar k" userId="04aa21a8999517e7" providerId="Windows Live" clId="Web-{8FB6C410-6C03-4665-9D16-CDB63160F704}" dt="2018-08-08T09:17:48.553" v="3817" actId="20577"/>
        <pc:sldMkLst>
          <pc:docMk/>
          <pc:sldMk cId="2449085388" sldId="525"/>
        </pc:sldMkLst>
        <pc:spChg chg="add mod">
          <ac:chgData name="shankar k" userId="04aa21a8999517e7" providerId="Windows Live" clId="Web-{8FB6C410-6C03-4665-9D16-CDB63160F704}" dt="2018-08-08T09:17:48.553" v="3817" actId="20577"/>
          <ac:spMkLst>
            <pc:docMk/>
            <pc:sldMk cId="2449085388" sldId="525"/>
            <ac:spMk id="2" creationId="{C0015B4D-0847-4306-AA56-A89C057A94A3}"/>
          </ac:spMkLst>
        </pc:spChg>
        <pc:spChg chg="mod">
          <ac:chgData name="shankar k" userId="04aa21a8999517e7" providerId="Windows Live" clId="Web-{8FB6C410-6C03-4665-9D16-CDB63160F704}" dt="2018-08-08T09:16:15.114" v="3773" actId="1076"/>
          <ac:spMkLst>
            <pc:docMk/>
            <pc:sldMk cId="2449085388" sldId="525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16:20.818" v="3775" actId="1076"/>
          <ac:spMkLst>
            <pc:docMk/>
            <pc:sldMk cId="2449085388" sldId="525"/>
            <ac:spMk id="4" creationId="{53FC4549-5698-4743-9686-E256EEE24499}"/>
          </ac:spMkLst>
        </pc:spChg>
        <pc:spChg chg="mod">
          <ac:chgData name="shankar k" userId="04aa21a8999517e7" providerId="Windows Live" clId="Web-{8FB6C410-6C03-4665-9D16-CDB63160F704}" dt="2018-08-08T09:16:18.364" v="3774" actId="1076"/>
          <ac:spMkLst>
            <pc:docMk/>
            <pc:sldMk cId="2449085388" sldId="525"/>
            <ac:spMk id="8" creationId="{B6F03F89-9428-4B44-9236-8509DDDCA265}"/>
          </ac:spMkLst>
        </pc:spChg>
        <pc:picChg chg="del">
          <ac:chgData name="shankar k" userId="04aa21a8999517e7" providerId="Windows Live" clId="Web-{8FB6C410-6C03-4665-9D16-CDB63160F704}" dt="2018-08-08T09:14:22.644" v="3733"/>
          <ac:picMkLst>
            <pc:docMk/>
            <pc:sldMk cId="2449085388" sldId="525"/>
            <ac:picMk id="5" creationId="{7A13E41D-DA93-4E45-AD79-6852975CCF55}"/>
          </ac:picMkLst>
        </pc:picChg>
      </pc:sldChg>
      <pc:sldChg chg="addSp delSp modSp">
        <pc:chgData name="shankar k" userId="04aa21a8999517e7" providerId="Windows Live" clId="Web-{8FB6C410-6C03-4665-9D16-CDB63160F704}" dt="2018-08-08T09:22:04.588" v="3912" actId="1076"/>
        <pc:sldMkLst>
          <pc:docMk/>
          <pc:sldMk cId="698904744" sldId="526"/>
        </pc:sldMkLst>
        <pc:spChg chg="mod">
          <ac:chgData name="shankar k" userId="04aa21a8999517e7" providerId="Windows Live" clId="Web-{8FB6C410-6C03-4665-9D16-CDB63160F704}" dt="2018-08-08T09:21:16.384" v="3895" actId="1076"/>
          <ac:spMkLst>
            <pc:docMk/>
            <pc:sldMk cId="698904744" sldId="526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21:21.946" v="3897" actId="1076"/>
          <ac:spMkLst>
            <pc:docMk/>
            <pc:sldMk cId="698904744" sldId="526"/>
            <ac:spMk id="4" creationId="{53FC4549-5698-4743-9686-E256EEE24499}"/>
          </ac:spMkLst>
        </pc:spChg>
        <pc:spChg chg="add mod">
          <ac:chgData name="shankar k" userId="04aa21a8999517e7" providerId="Windows Live" clId="Web-{8FB6C410-6C03-4665-9D16-CDB63160F704}" dt="2018-08-08T09:21:47.791" v="3907" actId="1076"/>
          <ac:spMkLst>
            <pc:docMk/>
            <pc:sldMk cId="698904744" sldId="526"/>
            <ac:spMk id="5" creationId="{A75880BC-E219-4113-99B2-40612B93B5FA}"/>
          </ac:spMkLst>
        </pc:spChg>
        <pc:spChg chg="add mod">
          <ac:chgData name="shankar k" userId="04aa21a8999517e7" providerId="Windows Live" clId="Web-{8FB6C410-6C03-4665-9D16-CDB63160F704}" dt="2018-08-08T09:22:04.588" v="3912" actId="1076"/>
          <ac:spMkLst>
            <pc:docMk/>
            <pc:sldMk cId="698904744" sldId="526"/>
            <ac:spMk id="6" creationId="{639CEFBA-D028-4081-8A9F-903F763CFBCE}"/>
          </ac:spMkLst>
        </pc:spChg>
        <pc:spChg chg="mod">
          <ac:chgData name="shankar k" userId="04aa21a8999517e7" providerId="Windows Live" clId="Web-{8FB6C410-6C03-4665-9D16-CDB63160F704}" dt="2018-08-08T09:21:23.900" v="3898" actId="1076"/>
          <ac:spMkLst>
            <pc:docMk/>
            <pc:sldMk cId="698904744" sldId="526"/>
            <ac:spMk id="8" creationId="{B6F03F89-9428-4B44-9236-8509DDDCA265}"/>
          </ac:spMkLst>
        </pc:spChg>
        <pc:picChg chg="del">
          <ac:chgData name="shankar k" userId="04aa21a8999517e7" providerId="Windows Live" clId="Web-{8FB6C410-6C03-4665-9D16-CDB63160F704}" dt="2018-08-08T09:18:05.303" v="3820"/>
          <ac:picMkLst>
            <pc:docMk/>
            <pc:sldMk cId="698904744" sldId="526"/>
            <ac:picMk id="2" creationId="{88FDD1E2-9CCD-4578-96DE-FF799E4A9DA0}"/>
          </ac:picMkLst>
        </pc:picChg>
        <pc:picChg chg="del">
          <ac:chgData name="shankar k" userId="04aa21a8999517e7" providerId="Windows Live" clId="Web-{8FB6C410-6C03-4665-9D16-CDB63160F704}" dt="2018-08-08T09:19:24.648" v="3856"/>
          <ac:picMkLst>
            <pc:docMk/>
            <pc:sldMk cId="698904744" sldId="526"/>
            <ac:picMk id="7" creationId="{75DE648E-2396-4335-9599-F85691BAF9B4}"/>
          </ac:picMkLst>
        </pc:picChg>
      </pc:sldChg>
      <pc:sldChg chg="addSp delSp modSp">
        <pc:chgData name="shankar k" userId="04aa21a8999517e7" providerId="Windows Live" clId="Web-{8FB6C410-6C03-4665-9D16-CDB63160F704}" dt="2018-08-08T09:25:03.840" v="3979" actId="1076"/>
        <pc:sldMkLst>
          <pc:docMk/>
          <pc:sldMk cId="2072295419" sldId="527"/>
        </pc:sldMkLst>
        <pc:spChg chg="add mod">
          <ac:chgData name="shankar k" userId="04aa21a8999517e7" providerId="Windows Live" clId="Web-{8FB6C410-6C03-4665-9D16-CDB63160F704}" dt="2018-08-08T09:23:29.542" v="3944" actId="1076"/>
          <ac:spMkLst>
            <pc:docMk/>
            <pc:sldMk cId="2072295419" sldId="527"/>
            <ac:spMk id="2" creationId="{EF762E67-8052-4F31-A613-771E1E4C1C98}"/>
          </ac:spMkLst>
        </pc:spChg>
        <pc:spChg chg="mod">
          <ac:chgData name="shankar k" userId="04aa21a8999517e7" providerId="Windows Live" clId="Web-{8FB6C410-6C03-4665-9D16-CDB63160F704}" dt="2018-08-08T09:23:17.557" v="3941" actId="1076"/>
          <ac:spMkLst>
            <pc:docMk/>
            <pc:sldMk cId="2072295419" sldId="527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23:26.011" v="3943" actId="1076"/>
          <ac:spMkLst>
            <pc:docMk/>
            <pc:sldMk cId="2072295419" sldId="527"/>
            <ac:spMk id="4" creationId="{53FC4549-5698-4743-9686-E256EEE24499}"/>
          </ac:spMkLst>
        </pc:spChg>
        <pc:spChg chg="add mod">
          <ac:chgData name="shankar k" userId="04aa21a8999517e7" providerId="Windows Live" clId="Web-{8FB6C410-6C03-4665-9D16-CDB63160F704}" dt="2018-08-08T09:25:03.840" v="3979" actId="1076"/>
          <ac:spMkLst>
            <pc:docMk/>
            <pc:sldMk cId="2072295419" sldId="527"/>
            <ac:spMk id="6" creationId="{BFDE0C21-2CDB-4C6A-BF70-5F22C1175845}"/>
          </ac:spMkLst>
        </pc:spChg>
        <pc:spChg chg="mod">
          <ac:chgData name="shankar k" userId="04aa21a8999517e7" providerId="Windows Live" clId="Web-{8FB6C410-6C03-4665-9D16-CDB63160F704}" dt="2018-08-08T09:23:20.307" v="3942" actId="1076"/>
          <ac:spMkLst>
            <pc:docMk/>
            <pc:sldMk cId="2072295419" sldId="527"/>
            <ac:spMk id="8" creationId="{B6F03F89-9428-4B44-9236-8509DDDCA265}"/>
          </ac:spMkLst>
        </pc:spChg>
        <pc:picChg chg="del">
          <ac:chgData name="shankar k" userId="04aa21a8999517e7" providerId="Windows Live" clId="Web-{8FB6C410-6C03-4665-9D16-CDB63160F704}" dt="2018-08-08T09:22:21.025" v="3913"/>
          <ac:picMkLst>
            <pc:docMk/>
            <pc:sldMk cId="2072295419" sldId="527"/>
            <ac:picMk id="5" creationId="{49B49503-C7ED-46D1-8EDF-DAC7D9900FD0}"/>
          </ac:picMkLst>
        </pc:picChg>
        <pc:picChg chg="del">
          <ac:chgData name="shankar k" userId="04aa21a8999517e7" providerId="Windows Live" clId="Web-{8FB6C410-6C03-4665-9D16-CDB63160F704}" dt="2018-08-08T09:23:12.339" v="3940"/>
          <ac:picMkLst>
            <pc:docMk/>
            <pc:sldMk cId="2072295419" sldId="527"/>
            <ac:picMk id="9" creationId="{41580D99-642C-4DAB-A6C3-26F4824E7AC5}"/>
          </ac:picMkLst>
        </pc:picChg>
      </pc:sldChg>
      <pc:sldChg chg="addSp delSp modSp">
        <pc:chgData name="shankar k" userId="04aa21a8999517e7" providerId="Windows Live" clId="Web-{8FB6C410-6C03-4665-9D16-CDB63160F704}" dt="2018-08-08T09:27:01.154" v="4013" actId="1076"/>
        <pc:sldMkLst>
          <pc:docMk/>
          <pc:sldMk cId="32514978" sldId="528"/>
        </pc:sldMkLst>
        <pc:spChg chg="mod">
          <ac:chgData name="shankar k" userId="04aa21a8999517e7" providerId="Windows Live" clId="Web-{8FB6C410-6C03-4665-9D16-CDB63160F704}" dt="2018-08-08T09:25:36.059" v="3982" actId="1076"/>
          <ac:spMkLst>
            <pc:docMk/>
            <pc:sldMk cId="32514978" sldId="528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25:45.325" v="3984" actId="1076"/>
          <ac:spMkLst>
            <pc:docMk/>
            <pc:sldMk cId="32514978" sldId="528"/>
            <ac:spMk id="4" creationId="{53FC4549-5698-4743-9686-E256EEE24499}"/>
          </ac:spMkLst>
        </pc:spChg>
        <pc:spChg chg="add mod">
          <ac:chgData name="shankar k" userId="04aa21a8999517e7" providerId="Windows Live" clId="Web-{8FB6C410-6C03-4665-9D16-CDB63160F704}" dt="2018-08-08T09:27:01.154" v="4013" actId="1076"/>
          <ac:spMkLst>
            <pc:docMk/>
            <pc:sldMk cId="32514978" sldId="528"/>
            <ac:spMk id="5" creationId="{E6B3561C-9052-4C2E-B748-1B9CFEDC1186}"/>
          </ac:spMkLst>
        </pc:spChg>
        <pc:spChg chg="add mod">
          <ac:chgData name="shankar k" userId="04aa21a8999517e7" providerId="Windows Live" clId="Web-{8FB6C410-6C03-4665-9D16-CDB63160F704}" dt="2018-08-08T09:26:56.310" v="4012" actId="14100"/>
          <ac:spMkLst>
            <pc:docMk/>
            <pc:sldMk cId="32514978" sldId="528"/>
            <ac:spMk id="6" creationId="{A1DFFC2C-79D8-4D19-B26D-7AAC615AB797}"/>
          </ac:spMkLst>
        </pc:spChg>
        <pc:spChg chg="mod">
          <ac:chgData name="shankar k" userId="04aa21a8999517e7" providerId="Windows Live" clId="Web-{8FB6C410-6C03-4665-9D16-CDB63160F704}" dt="2018-08-08T09:25:49.294" v="3985" actId="1076"/>
          <ac:spMkLst>
            <pc:docMk/>
            <pc:sldMk cId="32514978" sldId="528"/>
            <ac:spMk id="8" creationId="{B6F03F89-9428-4B44-9236-8509DDDCA265}"/>
          </ac:spMkLst>
        </pc:spChg>
        <pc:picChg chg="del">
          <ac:chgData name="shankar k" userId="04aa21a8999517e7" providerId="Windows Live" clId="Web-{8FB6C410-6C03-4665-9D16-CDB63160F704}" dt="2018-08-08T09:25:24.918" v="3980"/>
          <ac:picMkLst>
            <pc:docMk/>
            <pc:sldMk cId="32514978" sldId="528"/>
            <ac:picMk id="2" creationId="{07D5E00D-F0E6-4F94-BF42-44AF257BB389}"/>
          </ac:picMkLst>
        </pc:picChg>
        <pc:picChg chg="del">
          <ac:chgData name="shankar k" userId="04aa21a8999517e7" providerId="Windows Live" clId="Web-{8FB6C410-6C03-4665-9D16-CDB63160F704}" dt="2018-08-08T09:25:55.153" v="3986"/>
          <ac:picMkLst>
            <pc:docMk/>
            <pc:sldMk cId="32514978" sldId="528"/>
            <ac:picMk id="7" creationId="{322CA09D-8459-4B18-9410-261593569C83}"/>
          </ac:picMkLst>
        </pc:picChg>
      </pc:sldChg>
      <pc:sldChg chg="addSp delSp modSp">
        <pc:chgData name="shankar k" userId="04aa21a8999517e7" providerId="Windows Live" clId="Web-{8FB6C410-6C03-4665-9D16-CDB63160F704}" dt="2018-08-08T09:29:32.625" v="4074" actId="1076"/>
        <pc:sldMkLst>
          <pc:docMk/>
          <pc:sldMk cId="3900123074" sldId="529"/>
        </pc:sldMkLst>
        <pc:spChg chg="add mod">
          <ac:chgData name="shankar k" userId="04aa21a8999517e7" providerId="Windows Live" clId="Web-{8FB6C410-6C03-4665-9D16-CDB63160F704}" dt="2018-08-08T09:29:32.625" v="4074" actId="1076"/>
          <ac:spMkLst>
            <pc:docMk/>
            <pc:sldMk cId="3900123074" sldId="529"/>
            <ac:spMk id="2" creationId="{C7AA867B-51CE-4A19-A45A-ECC8B206A8C7}"/>
          </ac:spMkLst>
        </pc:spChg>
        <pc:spChg chg="mod">
          <ac:chgData name="shankar k" userId="04aa21a8999517e7" providerId="Windows Live" clId="Web-{8FB6C410-6C03-4665-9D16-CDB63160F704}" dt="2018-08-08T09:27:12.154" v="4017" actId="20577"/>
          <ac:spMkLst>
            <pc:docMk/>
            <pc:sldMk cId="3900123074" sldId="529"/>
            <ac:spMk id="4" creationId="{53FC4549-5698-4743-9686-E256EEE24499}"/>
          </ac:spMkLst>
        </pc:spChg>
        <pc:picChg chg="del">
          <ac:chgData name="shankar k" userId="04aa21a8999517e7" providerId="Windows Live" clId="Web-{8FB6C410-6C03-4665-9D16-CDB63160F704}" dt="2018-08-08T09:27:04.873" v="4014"/>
          <ac:picMkLst>
            <pc:docMk/>
            <pc:sldMk cId="3900123074" sldId="529"/>
            <ac:picMk id="5" creationId="{FBE37A46-42CF-4245-B367-559C77BA9042}"/>
          </ac:picMkLst>
        </pc:picChg>
      </pc:sldChg>
      <pc:sldChg chg="modSp">
        <pc:chgData name="shankar k" userId="04aa21a8999517e7" providerId="Windows Live" clId="Web-{8FB6C410-6C03-4665-9D16-CDB63160F704}" dt="2018-08-08T09:29:44.297" v="4075" actId="1076"/>
        <pc:sldMkLst>
          <pc:docMk/>
          <pc:sldMk cId="3569429157" sldId="530"/>
        </pc:sldMkLst>
        <pc:spChg chg="mod">
          <ac:chgData name="shankar k" userId="04aa21a8999517e7" providerId="Windows Live" clId="Web-{8FB6C410-6C03-4665-9D16-CDB63160F704}" dt="2018-08-08T09:29:44.297" v="4075" actId="1076"/>
          <ac:spMkLst>
            <pc:docMk/>
            <pc:sldMk cId="3569429157" sldId="53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8FB6C410-6C03-4665-9D16-CDB63160F704}" dt="2018-08-08T09:30:10.610" v="4079" actId="1076"/>
        <pc:sldMkLst>
          <pc:docMk/>
          <pc:sldMk cId="848565303" sldId="531"/>
        </pc:sldMkLst>
        <pc:spChg chg="mod">
          <ac:chgData name="shankar k" userId="04aa21a8999517e7" providerId="Windows Live" clId="Web-{8FB6C410-6C03-4665-9D16-CDB63160F704}" dt="2018-08-08T09:30:10.610" v="4079" actId="1076"/>
          <ac:spMkLst>
            <pc:docMk/>
            <pc:sldMk cId="848565303" sldId="531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30:04.016" v="4078" actId="1076"/>
          <ac:spMkLst>
            <pc:docMk/>
            <pc:sldMk cId="848565303" sldId="531"/>
            <ac:spMk id="5" creationId="{25CF1462-9D88-4CEA-880F-05298A11ECBA}"/>
          </ac:spMkLst>
        </pc:spChg>
        <pc:spChg chg="mod">
          <ac:chgData name="shankar k" userId="04aa21a8999517e7" providerId="Windows Live" clId="Web-{8FB6C410-6C03-4665-9D16-CDB63160F704}" dt="2018-08-08T09:29:59.344" v="4077" actId="1076"/>
          <ac:spMkLst>
            <pc:docMk/>
            <pc:sldMk cId="848565303" sldId="531"/>
            <ac:spMk id="6" creationId="{E988AFB3-7CA3-43A5-8DAD-B04778DB06E0}"/>
          </ac:spMkLst>
        </pc:spChg>
        <pc:spChg chg="mod">
          <ac:chgData name="shankar k" userId="04aa21a8999517e7" providerId="Windows Live" clId="Web-{8FB6C410-6C03-4665-9D16-CDB63160F704}" dt="2018-08-08T09:29:50.828" v="4076" actId="1076"/>
          <ac:spMkLst>
            <pc:docMk/>
            <pc:sldMk cId="848565303" sldId="531"/>
            <ac:spMk id="7" creationId="{55A1C84D-8191-4E57-BDE3-FA52484562D2}"/>
          </ac:spMkLst>
        </pc:spChg>
      </pc:sldChg>
      <pc:sldChg chg="modSp">
        <pc:chgData name="shankar k" userId="04aa21a8999517e7" providerId="Windows Live" clId="Web-{8FB6C410-6C03-4665-9D16-CDB63160F704}" dt="2018-08-08T09:30:32.735" v="4083" actId="1076"/>
        <pc:sldMkLst>
          <pc:docMk/>
          <pc:sldMk cId="2636731381" sldId="532"/>
        </pc:sldMkLst>
        <pc:spChg chg="mod">
          <ac:chgData name="shankar k" userId="04aa21a8999517e7" providerId="Windows Live" clId="Web-{8FB6C410-6C03-4665-9D16-CDB63160F704}" dt="2018-08-08T09:30:25.500" v="4080" actId="1076"/>
          <ac:spMkLst>
            <pc:docMk/>
            <pc:sldMk cId="2636731381" sldId="532"/>
            <ac:spMk id="2" creationId="{8940145F-4878-403C-8C95-552D6B18B666}"/>
          </ac:spMkLst>
        </pc:spChg>
        <pc:spChg chg="mod">
          <ac:chgData name="shankar k" userId="04aa21a8999517e7" providerId="Windows Live" clId="Web-{8FB6C410-6C03-4665-9D16-CDB63160F704}" dt="2018-08-08T09:30:32.735" v="4083" actId="1076"/>
          <ac:spMkLst>
            <pc:docMk/>
            <pc:sldMk cId="2636731381" sldId="532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30:29.860" v="4082" actId="1076"/>
          <ac:spMkLst>
            <pc:docMk/>
            <pc:sldMk cId="2636731381" sldId="532"/>
            <ac:spMk id="5" creationId="{25CF1462-9D88-4CEA-880F-05298A11ECBA}"/>
          </ac:spMkLst>
        </pc:spChg>
        <pc:spChg chg="mod">
          <ac:chgData name="shankar k" userId="04aa21a8999517e7" providerId="Windows Live" clId="Web-{8FB6C410-6C03-4665-9D16-CDB63160F704}" dt="2018-08-08T09:30:27.407" v="4081" actId="1076"/>
          <ac:spMkLst>
            <pc:docMk/>
            <pc:sldMk cId="2636731381" sldId="532"/>
            <ac:spMk id="6" creationId="{E988AFB3-7CA3-43A5-8DAD-B04778DB06E0}"/>
          </ac:spMkLst>
        </pc:spChg>
      </pc:sldChg>
      <pc:sldChg chg="addSp delSp modSp">
        <pc:chgData name="shankar k" userId="04aa21a8999517e7" providerId="Windows Live" clId="Web-{8FB6C410-6C03-4665-9D16-CDB63160F704}" dt="2018-08-08T09:32:45.456" v="4123" actId="1076"/>
        <pc:sldMkLst>
          <pc:docMk/>
          <pc:sldMk cId="3488339755" sldId="533"/>
        </pc:sldMkLst>
        <pc:spChg chg="add mod">
          <ac:chgData name="shankar k" userId="04aa21a8999517e7" providerId="Windows Live" clId="Web-{8FB6C410-6C03-4665-9D16-CDB63160F704}" dt="2018-08-08T09:32:45.456" v="4123" actId="1076"/>
          <ac:spMkLst>
            <pc:docMk/>
            <pc:sldMk cId="3488339755" sldId="533"/>
            <ac:spMk id="2" creationId="{AA1B4B29-A19A-45A3-B483-4B7DE2178189}"/>
          </ac:spMkLst>
        </pc:spChg>
        <pc:picChg chg="add del mod">
          <ac:chgData name="shankar k" userId="04aa21a8999517e7" providerId="Windows Live" clId="Web-{8FB6C410-6C03-4665-9D16-CDB63160F704}" dt="2018-08-08T09:31:27.235" v="4087"/>
          <ac:picMkLst>
            <pc:docMk/>
            <pc:sldMk cId="3488339755" sldId="533"/>
            <ac:picMk id="7" creationId="{CE1B2D2A-04C0-4640-9B59-315504DC7BB7}"/>
          </ac:picMkLst>
        </pc:picChg>
      </pc:sldChg>
      <pc:sldChg chg="addSp delSp modSp">
        <pc:chgData name="shankar k" userId="04aa21a8999517e7" providerId="Windows Live" clId="Web-{8FB6C410-6C03-4665-9D16-CDB63160F704}" dt="2018-08-08T09:37:00.569" v="4210" actId="1076"/>
        <pc:sldMkLst>
          <pc:docMk/>
          <pc:sldMk cId="4179201818" sldId="534"/>
        </pc:sldMkLst>
        <pc:spChg chg="add del mod">
          <ac:chgData name="shankar k" userId="04aa21a8999517e7" providerId="Windows Live" clId="Web-{8FB6C410-6C03-4665-9D16-CDB63160F704}" dt="2018-08-08T09:35:33.615" v="4164"/>
          <ac:spMkLst>
            <pc:docMk/>
            <pc:sldMk cId="4179201818" sldId="534"/>
            <ac:spMk id="4" creationId="{B8A6D44B-4579-4B22-8EC5-814AA9A53276}"/>
          </ac:spMkLst>
        </pc:spChg>
        <pc:spChg chg="add mod">
          <ac:chgData name="shankar k" userId="04aa21a8999517e7" providerId="Windows Live" clId="Web-{8FB6C410-6C03-4665-9D16-CDB63160F704}" dt="2018-08-08T09:37:00.569" v="4210" actId="1076"/>
          <ac:spMkLst>
            <pc:docMk/>
            <pc:sldMk cId="4179201818" sldId="534"/>
            <ac:spMk id="8" creationId="{290DB429-ABCF-4889-86CE-9284ED04F7B2}"/>
          </ac:spMkLst>
        </pc:spChg>
        <pc:picChg chg="del">
          <ac:chgData name="shankar k" userId="04aa21a8999517e7" providerId="Windows Live" clId="Web-{8FB6C410-6C03-4665-9D16-CDB63160F704}" dt="2018-08-08T09:32:53.519" v="4124"/>
          <ac:picMkLst>
            <pc:docMk/>
            <pc:sldMk cId="4179201818" sldId="534"/>
            <ac:picMk id="7" creationId="{CE1B2D2A-04C0-4640-9B59-315504DC7BB7}"/>
          </ac:picMkLst>
        </pc:picChg>
      </pc:sldChg>
      <pc:sldChg chg="addSp delSp">
        <pc:chgData name="shankar k" userId="04aa21a8999517e7" providerId="Windows Live" clId="Web-{8FB6C410-6C03-4665-9D16-CDB63160F704}" dt="2018-08-08T09:35:09.771" v="4161"/>
        <pc:sldMkLst>
          <pc:docMk/>
          <pc:sldMk cId="3325182637" sldId="535"/>
        </pc:sldMkLst>
        <pc:spChg chg="add">
          <ac:chgData name="shankar k" userId="04aa21a8999517e7" providerId="Windows Live" clId="Web-{8FB6C410-6C03-4665-9D16-CDB63160F704}" dt="2018-08-08T09:35:09.771" v="4161"/>
          <ac:spMkLst>
            <pc:docMk/>
            <pc:sldMk cId="3325182637" sldId="535"/>
            <ac:spMk id="2" creationId="{10DB1A1D-965F-4BBB-81C6-D1A5F64F7D0A}"/>
          </ac:spMkLst>
        </pc:spChg>
        <pc:picChg chg="del">
          <ac:chgData name="shankar k" userId="04aa21a8999517e7" providerId="Windows Live" clId="Web-{8FB6C410-6C03-4665-9D16-CDB63160F704}" dt="2018-08-08T09:34:13.661" v="4160"/>
          <ac:picMkLst>
            <pc:docMk/>
            <pc:sldMk cId="3325182637" sldId="535"/>
            <ac:picMk id="4" creationId="{8E2B7F86-349E-4805-B7AA-4BD7A4E0D5BD}"/>
          </ac:picMkLst>
        </pc:picChg>
      </pc:sldChg>
      <pc:sldChg chg="addSp delSp">
        <pc:chgData name="shankar k" userId="04aa21a8999517e7" providerId="Windows Live" clId="Web-{8FB6C410-6C03-4665-9D16-CDB63160F704}" dt="2018-08-08T09:35:27.865" v="4163"/>
        <pc:sldMkLst>
          <pc:docMk/>
          <pc:sldMk cId="4077428203" sldId="536"/>
        </pc:sldMkLst>
        <pc:spChg chg="add">
          <ac:chgData name="shankar k" userId="04aa21a8999517e7" providerId="Windows Live" clId="Web-{8FB6C410-6C03-4665-9D16-CDB63160F704}" dt="2018-08-08T09:35:27.865" v="4163"/>
          <ac:spMkLst>
            <pc:docMk/>
            <pc:sldMk cId="4077428203" sldId="536"/>
            <ac:spMk id="8" creationId="{D738A815-C57A-45E6-B40C-536A890105F5}"/>
          </ac:spMkLst>
        </pc:spChg>
        <pc:picChg chg="del">
          <ac:chgData name="shankar k" userId="04aa21a8999517e7" providerId="Windows Live" clId="Web-{8FB6C410-6C03-4665-9D16-CDB63160F704}" dt="2018-08-08T09:35:24.958" v="4162"/>
          <ac:picMkLst>
            <pc:docMk/>
            <pc:sldMk cId="4077428203" sldId="536"/>
            <ac:picMk id="4" creationId="{8E2B7F86-349E-4805-B7AA-4BD7A4E0D5BD}"/>
          </ac:picMkLst>
        </pc:picChg>
      </pc:sldChg>
      <pc:sldChg chg="modSp">
        <pc:chgData name="shankar k" userId="04aa21a8999517e7" providerId="Windows Live" clId="Web-{8FB6C410-6C03-4665-9D16-CDB63160F704}" dt="2018-08-08T09:37:44.445" v="4214" actId="1076"/>
        <pc:sldMkLst>
          <pc:docMk/>
          <pc:sldMk cId="2302543300" sldId="537"/>
        </pc:sldMkLst>
        <pc:spChg chg="mod">
          <ac:chgData name="shankar k" userId="04aa21a8999517e7" providerId="Windows Live" clId="Web-{8FB6C410-6C03-4665-9D16-CDB63160F704}" dt="2018-08-08T09:37:33.319" v="4211" actId="1076"/>
          <ac:spMkLst>
            <pc:docMk/>
            <pc:sldMk cId="2302543300" sldId="537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9:37:37.226" v="4212" actId="1076"/>
          <ac:spMkLst>
            <pc:docMk/>
            <pc:sldMk cId="2302543300" sldId="537"/>
            <ac:spMk id="5" creationId="{25CF1462-9D88-4CEA-880F-05298A11ECBA}"/>
          </ac:spMkLst>
        </pc:spChg>
        <pc:spChg chg="mod">
          <ac:chgData name="shankar k" userId="04aa21a8999517e7" providerId="Windows Live" clId="Web-{8FB6C410-6C03-4665-9D16-CDB63160F704}" dt="2018-08-08T09:37:39.055" v="4213" actId="1076"/>
          <ac:spMkLst>
            <pc:docMk/>
            <pc:sldMk cId="2302543300" sldId="537"/>
            <ac:spMk id="6" creationId="{E988AFB3-7CA3-43A5-8DAD-B04778DB06E0}"/>
          </ac:spMkLst>
        </pc:spChg>
        <pc:spChg chg="mod">
          <ac:chgData name="shankar k" userId="04aa21a8999517e7" providerId="Windows Live" clId="Web-{8FB6C410-6C03-4665-9D16-CDB63160F704}" dt="2018-08-08T09:37:44.445" v="4214" actId="1076"/>
          <ac:spMkLst>
            <pc:docMk/>
            <pc:sldMk cId="2302543300" sldId="537"/>
            <ac:spMk id="7" creationId="{76090461-70ED-456B-93B9-7A7319028207}"/>
          </ac:spMkLst>
        </pc:spChg>
      </pc:sldChg>
      <pc:sldChg chg="addSp delSp modSp">
        <pc:chgData name="shankar k" userId="04aa21a8999517e7" providerId="Windows Live" clId="Web-{8FB6C410-6C03-4665-9D16-CDB63160F704}" dt="2018-08-08T10:05:51.622" v="4264" actId="14100"/>
        <pc:sldMkLst>
          <pc:docMk/>
          <pc:sldMk cId="1962563322" sldId="538"/>
        </pc:sldMkLst>
        <pc:spChg chg="add mod">
          <ac:chgData name="shankar k" userId="04aa21a8999517e7" providerId="Windows Live" clId="Web-{8FB6C410-6C03-4665-9D16-CDB63160F704}" dt="2018-08-08T10:05:51.622" v="4264" actId="14100"/>
          <ac:spMkLst>
            <pc:docMk/>
            <pc:sldMk cId="1962563322" sldId="538"/>
            <ac:spMk id="4" creationId="{5874FB2F-A268-43F0-AD5A-F1191E7D843D}"/>
          </ac:spMkLst>
        </pc:spChg>
        <pc:picChg chg="del">
          <ac:chgData name="shankar k" userId="04aa21a8999517e7" providerId="Windows Live" clId="Web-{8FB6C410-6C03-4665-9D16-CDB63160F704}" dt="2018-08-08T10:03:50.058" v="4215"/>
          <ac:picMkLst>
            <pc:docMk/>
            <pc:sldMk cId="1962563322" sldId="538"/>
            <ac:picMk id="2" creationId="{0456F663-93BB-4631-B632-35D84CAE482C}"/>
          </ac:picMkLst>
        </pc:picChg>
      </pc:sldChg>
      <pc:sldChg chg="addSp delSp modSp">
        <pc:chgData name="shankar k" userId="04aa21a8999517e7" providerId="Windows Live" clId="Web-{8FB6C410-6C03-4665-9D16-CDB63160F704}" dt="2018-08-08T10:06:39.154" v="4278"/>
        <pc:sldMkLst>
          <pc:docMk/>
          <pc:sldMk cId="3342353070" sldId="539"/>
        </pc:sldMkLst>
        <pc:spChg chg="add del mod">
          <ac:chgData name="shankar k" userId="04aa21a8999517e7" providerId="Windows Live" clId="Web-{8FB6C410-6C03-4665-9D16-CDB63160F704}" dt="2018-08-08T10:06:00.701" v="4269"/>
          <ac:spMkLst>
            <pc:docMk/>
            <pc:sldMk cId="3342353070" sldId="539"/>
            <ac:spMk id="7" creationId="{E2D59A19-CFC9-4857-BB63-4155F6DE403B}"/>
          </ac:spMkLst>
        </pc:spChg>
        <pc:spChg chg="add del mod">
          <ac:chgData name="shankar k" userId="04aa21a8999517e7" providerId="Windows Live" clId="Web-{8FB6C410-6C03-4665-9D16-CDB63160F704}" dt="2018-08-08T10:06:18.295" v="4273"/>
          <ac:spMkLst>
            <pc:docMk/>
            <pc:sldMk cId="3342353070" sldId="539"/>
            <ac:spMk id="8" creationId="{5D0DD657-66D9-4177-ADB5-ECED84F4F267}"/>
          </ac:spMkLst>
        </pc:spChg>
        <pc:spChg chg="add del mod">
          <ac:chgData name="shankar k" userId="04aa21a8999517e7" providerId="Windows Live" clId="Web-{8FB6C410-6C03-4665-9D16-CDB63160F704}" dt="2018-08-08T10:06:24.232" v="4277"/>
          <ac:spMkLst>
            <pc:docMk/>
            <pc:sldMk cId="3342353070" sldId="539"/>
            <ac:spMk id="9" creationId="{3347D09F-B767-470A-BF3E-748D607F2B09}"/>
          </ac:spMkLst>
        </pc:spChg>
        <pc:spChg chg="add">
          <ac:chgData name="shankar k" userId="04aa21a8999517e7" providerId="Windows Live" clId="Web-{8FB6C410-6C03-4665-9D16-CDB63160F704}" dt="2018-08-08T10:06:39.154" v="4278"/>
          <ac:spMkLst>
            <pc:docMk/>
            <pc:sldMk cId="3342353070" sldId="539"/>
            <ac:spMk id="11" creationId="{9648F931-38F6-4CCC-8948-B074CB4D350C}"/>
          </ac:spMkLst>
        </pc:spChg>
        <pc:picChg chg="del">
          <ac:chgData name="shankar k" userId="04aa21a8999517e7" providerId="Windows Live" clId="Web-{8FB6C410-6C03-4665-9D16-CDB63160F704}" dt="2018-08-08T10:05:56.044" v="4265"/>
          <ac:picMkLst>
            <pc:docMk/>
            <pc:sldMk cId="3342353070" sldId="539"/>
            <ac:picMk id="2" creationId="{0456F663-93BB-4631-B632-35D84CAE482C}"/>
          </ac:picMkLst>
        </pc:picChg>
      </pc:sldChg>
      <pc:sldChg chg="addSp delSp modSp">
        <pc:chgData name="shankar k" userId="04aa21a8999517e7" providerId="Windows Live" clId="Web-{8FB6C410-6C03-4665-9D16-CDB63160F704}" dt="2018-08-08T10:08:45.437" v="4335" actId="20577"/>
        <pc:sldMkLst>
          <pc:docMk/>
          <pc:sldMk cId="2331935055" sldId="540"/>
        </pc:sldMkLst>
        <pc:spChg chg="add mod">
          <ac:chgData name="shankar k" userId="04aa21a8999517e7" providerId="Windows Live" clId="Web-{8FB6C410-6C03-4665-9D16-CDB63160F704}" dt="2018-08-08T10:08:45.437" v="4335" actId="20577"/>
          <ac:spMkLst>
            <pc:docMk/>
            <pc:sldMk cId="2331935055" sldId="540"/>
            <ac:spMk id="2" creationId="{E8B5950E-0F37-4E35-9955-953F235D1668}"/>
          </ac:spMkLst>
        </pc:spChg>
        <pc:picChg chg="del">
          <ac:chgData name="shankar k" userId="04aa21a8999517e7" providerId="Windows Live" clId="Web-{8FB6C410-6C03-4665-9D16-CDB63160F704}" dt="2018-08-08T10:06:54.920" v="4279"/>
          <ac:picMkLst>
            <pc:docMk/>
            <pc:sldMk cId="2331935055" sldId="540"/>
            <ac:picMk id="7" creationId="{B4887AE8-D561-44DE-9A58-79779BD902F1}"/>
          </ac:picMkLst>
        </pc:picChg>
      </pc:sldChg>
      <pc:sldChg chg="addSp delSp">
        <pc:chgData name="shankar k" userId="04aa21a8999517e7" providerId="Windows Live" clId="Web-{8FB6C410-6C03-4665-9D16-CDB63160F704}" dt="2018-08-08T10:16:05.287" v="4339"/>
        <pc:sldMkLst>
          <pc:docMk/>
          <pc:sldMk cId="3995565737" sldId="541"/>
        </pc:sldMkLst>
        <pc:spChg chg="add">
          <ac:chgData name="shankar k" userId="04aa21a8999517e7" providerId="Windows Live" clId="Web-{8FB6C410-6C03-4665-9D16-CDB63160F704}" dt="2018-08-08T10:16:05.287" v="4339"/>
          <ac:spMkLst>
            <pc:docMk/>
            <pc:sldMk cId="3995565737" sldId="541"/>
            <ac:spMk id="4" creationId="{CB66A5C2-1A68-4877-A73D-51466A9B3F2D}"/>
          </ac:spMkLst>
        </pc:spChg>
        <pc:picChg chg="del">
          <ac:chgData name="shankar k" userId="04aa21a8999517e7" providerId="Windows Live" clId="Web-{8FB6C410-6C03-4665-9D16-CDB63160F704}" dt="2018-08-08T10:16:04.006" v="4338"/>
          <ac:picMkLst>
            <pc:docMk/>
            <pc:sldMk cId="3995565737" sldId="541"/>
            <ac:picMk id="7" creationId="{B4887AE8-D561-44DE-9A58-79779BD902F1}"/>
          </ac:picMkLst>
        </pc:picChg>
      </pc:sldChg>
      <pc:sldChg chg="addSp delSp modSp">
        <pc:chgData name="shankar k" userId="04aa21a8999517e7" providerId="Windows Live" clId="Web-{8FB6C410-6C03-4665-9D16-CDB63160F704}" dt="2018-08-08T10:17:46.335" v="4370" actId="20577"/>
        <pc:sldMkLst>
          <pc:docMk/>
          <pc:sldMk cId="572030652" sldId="542"/>
        </pc:sldMkLst>
        <pc:spChg chg="add mod">
          <ac:chgData name="shankar k" userId="04aa21a8999517e7" providerId="Windows Live" clId="Web-{8FB6C410-6C03-4665-9D16-CDB63160F704}" dt="2018-08-08T10:17:46.335" v="4370" actId="20577"/>
          <ac:spMkLst>
            <pc:docMk/>
            <pc:sldMk cId="572030652" sldId="542"/>
            <ac:spMk id="2" creationId="{54BCB815-8CD5-4EFC-906B-74B2807EF8C2}"/>
          </ac:spMkLst>
        </pc:spChg>
        <pc:picChg chg="del">
          <ac:chgData name="shankar k" userId="04aa21a8999517e7" providerId="Windows Live" clId="Web-{8FB6C410-6C03-4665-9D16-CDB63160F704}" dt="2018-08-08T10:16:15.349" v="4340"/>
          <ac:picMkLst>
            <pc:docMk/>
            <pc:sldMk cId="572030652" sldId="542"/>
            <ac:picMk id="4" creationId="{B0A7AB91-4978-424F-B6D4-740E3B7690A9}"/>
          </ac:picMkLst>
        </pc:picChg>
      </pc:sldChg>
      <pc:sldChg chg="addSp delSp">
        <pc:chgData name="shankar k" userId="04aa21a8999517e7" providerId="Windows Live" clId="Web-{8FB6C410-6C03-4665-9D16-CDB63160F704}" dt="2018-08-08T10:18:04.710" v="4374"/>
        <pc:sldMkLst>
          <pc:docMk/>
          <pc:sldMk cId="1509535606" sldId="543"/>
        </pc:sldMkLst>
        <pc:spChg chg="add">
          <ac:chgData name="shankar k" userId="04aa21a8999517e7" providerId="Windows Live" clId="Web-{8FB6C410-6C03-4665-9D16-CDB63160F704}" dt="2018-08-08T10:18:04.710" v="4374"/>
          <ac:spMkLst>
            <pc:docMk/>
            <pc:sldMk cId="1509535606" sldId="543"/>
            <ac:spMk id="8" creationId="{8F9D0C8D-BC14-444A-BD8C-302A9E2210B5}"/>
          </ac:spMkLst>
        </pc:spChg>
        <pc:picChg chg="del">
          <ac:chgData name="shankar k" userId="04aa21a8999517e7" providerId="Windows Live" clId="Web-{8FB6C410-6C03-4665-9D16-CDB63160F704}" dt="2018-08-08T10:18:02.538" v="4373"/>
          <ac:picMkLst>
            <pc:docMk/>
            <pc:sldMk cId="1509535606" sldId="543"/>
            <ac:picMk id="4" creationId="{B0A7AB91-4978-424F-B6D4-740E3B7690A9}"/>
          </ac:picMkLst>
        </pc:picChg>
      </pc:sldChg>
      <pc:sldChg chg="addSp delSp">
        <pc:chgData name="shankar k" userId="04aa21a8999517e7" providerId="Windows Live" clId="Web-{8FB6C410-6C03-4665-9D16-CDB63160F704}" dt="2018-08-08T10:18:11.116" v="4376"/>
        <pc:sldMkLst>
          <pc:docMk/>
          <pc:sldMk cId="1994416767" sldId="544"/>
        </pc:sldMkLst>
        <pc:spChg chg="add">
          <ac:chgData name="shankar k" userId="04aa21a8999517e7" providerId="Windows Live" clId="Web-{8FB6C410-6C03-4665-9D16-CDB63160F704}" dt="2018-08-08T10:18:11.116" v="4376"/>
          <ac:spMkLst>
            <pc:docMk/>
            <pc:sldMk cId="1994416767" sldId="544"/>
            <ac:spMk id="2" creationId="{E7BE3038-1B7D-45FE-8E79-1C5B0F891F18}"/>
          </ac:spMkLst>
        </pc:spChg>
        <pc:picChg chg="del">
          <ac:chgData name="shankar k" userId="04aa21a8999517e7" providerId="Windows Live" clId="Web-{8FB6C410-6C03-4665-9D16-CDB63160F704}" dt="2018-08-08T10:18:08.960" v="4375"/>
          <ac:picMkLst>
            <pc:docMk/>
            <pc:sldMk cId="1994416767" sldId="544"/>
            <ac:picMk id="4" creationId="{B0A7AB91-4978-424F-B6D4-740E3B7690A9}"/>
          </ac:picMkLst>
        </pc:picChg>
      </pc:sldChg>
      <pc:sldChg chg="addSp delSp modSp">
        <pc:chgData name="shankar k" userId="04aa21a8999517e7" providerId="Windows Live" clId="Web-{8FB6C410-6C03-4665-9D16-CDB63160F704}" dt="2018-08-08T06:30:35.859" v="1641" actId="20577"/>
        <pc:sldMkLst>
          <pc:docMk/>
          <pc:sldMk cId="1057310957" sldId="546"/>
        </pc:sldMkLst>
        <pc:spChg chg="add mod">
          <ac:chgData name="shankar k" userId="04aa21a8999517e7" providerId="Windows Live" clId="Web-{8FB6C410-6C03-4665-9D16-CDB63160F704}" dt="2018-08-08T06:30:35.859" v="1641" actId="20577"/>
          <ac:spMkLst>
            <pc:docMk/>
            <pc:sldMk cId="1057310957" sldId="546"/>
            <ac:spMk id="4" creationId="{9B85EEE0-4E53-4ADD-8975-ED377A3F9C53}"/>
          </ac:spMkLst>
        </pc:spChg>
        <pc:picChg chg="del">
          <ac:chgData name="shankar k" userId="04aa21a8999517e7" providerId="Windows Live" clId="Web-{8FB6C410-6C03-4665-9D16-CDB63160F704}" dt="2018-08-08T06:11:22.836" v="1218"/>
          <ac:picMkLst>
            <pc:docMk/>
            <pc:sldMk cId="1057310957" sldId="546"/>
            <ac:picMk id="5" creationId="{1E13BF53-2B2D-467E-B7E5-C01F4D4D9D93}"/>
          </ac:picMkLst>
        </pc:picChg>
      </pc:sldChg>
      <pc:sldChg chg="addSp delSp modSp">
        <pc:chgData name="shankar k" userId="04aa21a8999517e7" providerId="Windows Live" clId="Web-{8FB6C410-6C03-4665-9D16-CDB63160F704}" dt="2018-08-08T06:30:30.593" v="1638" actId="20577"/>
        <pc:sldMkLst>
          <pc:docMk/>
          <pc:sldMk cId="4086142193" sldId="547"/>
        </pc:sldMkLst>
        <pc:spChg chg="add mod">
          <ac:chgData name="shankar k" userId="04aa21a8999517e7" providerId="Windows Live" clId="Web-{8FB6C410-6C03-4665-9D16-CDB63160F704}" dt="2018-08-08T06:30:30.593" v="1638" actId="20577"/>
          <ac:spMkLst>
            <pc:docMk/>
            <pc:sldMk cId="4086142193" sldId="547"/>
            <ac:spMk id="5" creationId="{AC0E6ED8-8603-4DFE-976E-C9CBE608FDB8}"/>
          </ac:spMkLst>
        </pc:spChg>
        <pc:picChg chg="del">
          <ac:chgData name="shankar k" userId="04aa21a8999517e7" providerId="Windows Live" clId="Web-{8FB6C410-6C03-4665-9D16-CDB63160F704}" dt="2018-08-08T06:12:50.899" v="1250"/>
          <ac:picMkLst>
            <pc:docMk/>
            <pc:sldMk cId="4086142193" sldId="547"/>
            <ac:picMk id="4" creationId="{47EC7BAB-6E3A-4345-9C40-D14A2B5C42B6}"/>
          </ac:picMkLst>
        </pc:picChg>
      </pc:sldChg>
      <pc:sldChg chg="addSp delSp modSp addAnim delAnim modAnim">
        <pc:chgData name="shankar k" userId="04aa21a8999517e7" providerId="Windows Live" clId="Web-{8FB6C410-6C03-4665-9D16-CDB63160F704}" dt="2018-08-08T12:17:38.063" v="6629" actId="20577"/>
        <pc:sldMkLst>
          <pc:docMk/>
          <pc:sldMk cId="2236009501" sldId="548"/>
        </pc:sldMkLst>
        <pc:spChg chg="add mod">
          <ac:chgData name="shankar k" userId="04aa21a8999517e7" providerId="Windows Live" clId="Web-{8FB6C410-6C03-4665-9D16-CDB63160F704}" dt="2018-08-08T12:17:38.063" v="6629" actId="20577"/>
          <ac:spMkLst>
            <pc:docMk/>
            <pc:sldMk cId="2236009501" sldId="548"/>
            <ac:spMk id="4" creationId="{619BEAE1-1DB8-4471-8AA8-5C4FDE326622}"/>
          </ac:spMkLst>
        </pc:spChg>
        <pc:picChg chg="del">
          <ac:chgData name="shankar k" userId="04aa21a8999517e7" providerId="Windows Live" clId="Web-{8FB6C410-6C03-4665-9D16-CDB63160F704}" dt="2018-08-08T06:14:06.165" v="1280"/>
          <ac:picMkLst>
            <pc:docMk/>
            <pc:sldMk cId="2236009501" sldId="548"/>
            <ac:picMk id="7" creationId="{0E1CB340-CF31-418D-B791-6F2C15B067CD}"/>
          </ac:picMkLst>
        </pc:picChg>
      </pc:sldChg>
      <pc:sldChg chg="addSp delSp modSp addAnim modAnim">
        <pc:chgData name="shankar k" userId="04aa21a8999517e7" providerId="Windows Live" clId="Web-{8FB6C410-6C03-4665-9D16-CDB63160F704}" dt="2018-08-08T06:30:20.593" v="1635" actId="20577"/>
        <pc:sldMkLst>
          <pc:docMk/>
          <pc:sldMk cId="3796501589" sldId="549"/>
        </pc:sldMkLst>
        <pc:spChg chg="add mod">
          <ac:chgData name="shankar k" userId="04aa21a8999517e7" providerId="Windows Live" clId="Web-{8FB6C410-6C03-4665-9D16-CDB63160F704}" dt="2018-08-08T06:30:20.593" v="1635" actId="20577"/>
          <ac:spMkLst>
            <pc:docMk/>
            <pc:sldMk cId="3796501589" sldId="549"/>
            <ac:spMk id="5" creationId="{61CA5868-3E34-4956-83DA-189C63841156}"/>
          </ac:spMkLst>
        </pc:spChg>
        <pc:picChg chg="del">
          <ac:chgData name="shankar k" userId="04aa21a8999517e7" providerId="Windows Live" clId="Web-{8FB6C410-6C03-4665-9D16-CDB63160F704}" dt="2018-08-08T06:16:08.463" v="1313"/>
          <ac:picMkLst>
            <pc:docMk/>
            <pc:sldMk cId="3796501589" sldId="549"/>
            <ac:picMk id="4" creationId="{82F47C95-9EBF-4AAC-862F-77C2EC8FD218}"/>
          </ac:picMkLst>
        </pc:picChg>
      </pc:sldChg>
      <pc:sldChg chg="addSp delSp modSp addAnim modAnim">
        <pc:chgData name="shankar k" userId="04aa21a8999517e7" providerId="Windows Live" clId="Web-{8FB6C410-6C03-4665-9D16-CDB63160F704}" dt="2018-08-08T06:30:15.312" v="1632" actId="20577"/>
        <pc:sldMkLst>
          <pc:docMk/>
          <pc:sldMk cId="3685970114" sldId="550"/>
        </pc:sldMkLst>
        <pc:spChg chg="add mod">
          <ac:chgData name="shankar k" userId="04aa21a8999517e7" providerId="Windows Live" clId="Web-{8FB6C410-6C03-4665-9D16-CDB63160F704}" dt="2018-08-08T06:30:15.312" v="1632" actId="20577"/>
          <ac:spMkLst>
            <pc:docMk/>
            <pc:sldMk cId="3685970114" sldId="550"/>
            <ac:spMk id="4" creationId="{8FDF1C05-6BE8-4BCA-9D30-80F35341134F}"/>
          </ac:spMkLst>
        </pc:spChg>
        <pc:picChg chg="del">
          <ac:chgData name="shankar k" userId="04aa21a8999517e7" providerId="Windows Live" clId="Web-{8FB6C410-6C03-4665-9D16-CDB63160F704}" dt="2018-08-08T06:17:52.291" v="1350"/>
          <ac:picMkLst>
            <pc:docMk/>
            <pc:sldMk cId="3685970114" sldId="550"/>
            <ac:picMk id="5" creationId="{045FF0B3-6451-4ED5-A72F-8674D2A9B892}"/>
          </ac:picMkLst>
        </pc:picChg>
      </pc:sldChg>
      <pc:sldChg chg="addSp delSp modSp addAnim modAnim">
        <pc:chgData name="shankar k" userId="04aa21a8999517e7" providerId="Windows Live" clId="Web-{8FB6C410-6C03-4665-9D16-CDB63160F704}" dt="2018-08-08T06:30:09.077" v="1629" actId="20577"/>
        <pc:sldMkLst>
          <pc:docMk/>
          <pc:sldMk cId="3800799068" sldId="551"/>
        </pc:sldMkLst>
        <pc:spChg chg="add mod">
          <ac:chgData name="shankar k" userId="04aa21a8999517e7" providerId="Windows Live" clId="Web-{8FB6C410-6C03-4665-9D16-CDB63160F704}" dt="2018-08-08T06:30:09.077" v="1629" actId="20577"/>
          <ac:spMkLst>
            <pc:docMk/>
            <pc:sldMk cId="3800799068" sldId="551"/>
            <ac:spMk id="5" creationId="{777ACBEC-FCA9-4E48-9D4C-26E0CB9AE00B}"/>
          </ac:spMkLst>
        </pc:spChg>
        <pc:picChg chg="del">
          <ac:chgData name="shankar k" userId="04aa21a8999517e7" providerId="Windows Live" clId="Web-{8FB6C410-6C03-4665-9D16-CDB63160F704}" dt="2018-08-08T06:19:51.652" v="1399"/>
          <ac:picMkLst>
            <pc:docMk/>
            <pc:sldMk cId="3800799068" sldId="551"/>
            <ac:picMk id="4" creationId="{E9BFF0A0-90C2-46A3-8630-C58F3A143B9A}"/>
          </ac:picMkLst>
        </pc:picChg>
      </pc:sldChg>
      <pc:sldChg chg="addSp delSp modSp add ord replId">
        <pc:chgData name="shankar k" userId="04aa21a8999517e7" providerId="Windows Live" clId="Web-{8FB6C410-6C03-4665-9D16-CDB63160F704}" dt="2018-08-08T04:08:38.423" v="167" actId="1076"/>
        <pc:sldMkLst>
          <pc:docMk/>
          <pc:sldMk cId="1835196412" sldId="552"/>
        </pc:sldMkLst>
        <pc:spChg chg="del">
          <ac:chgData name="shankar k" userId="04aa21a8999517e7" providerId="Windows Live" clId="Web-{8FB6C410-6C03-4665-9D16-CDB63160F704}" dt="2018-08-08T04:07:38.782" v="154"/>
          <ac:spMkLst>
            <pc:docMk/>
            <pc:sldMk cId="1835196412" sldId="552"/>
            <ac:spMk id="2" creationId="{BC3046EA-24AE-4F83-AC08-C8C052F63A44}"/>
          </ac:spMkLst>
        </pc:spChg>
        <pc:spChg chg="mod">
          <ac:chgData name="shankar k" userId="04aa21a8999517e7" providerId="Windows Live" clId="Web-{8FB6C410-6C03-4665-9D16-CDB63160F704}" dt="2018-08-08T04:08:18.939" v="163" actId="1076"/>
          <ac:spMkLst>
            <pc:docMk/>
            <pc:sldMk cId="1835196412" sldId="552"/>
            <ac:spMk id="3" creationId="{BD52156E-2A3D-4A2A-8D6D-9BAFDFFD6679}"/>
          </ac:spMkLst>
        </pc:spChg>
        <pc:spChg chg="del mod">
          <ac:chgData name="shankar k" userId="04aa21a8999517e7" providerId="Windows Live" clId="Web-{8FB6C410-6C03-4665-9D16-CDB63160F704}" dt="2018-08-08T04:07:36.954" v="153"/>
          <ac:spMkLst>
            <pc:docMk/>
            <pc:sldMk cId="1835196412" sldId="552"/>
            <ac:spMk id="4" creationId="{9D69EE83-9446-4D23-82E6-CD7AB749A52C}"/>
          </ac:spMkLst>
        </pc:spChg>
        <pc:spChg chg="del">
          <ac:chgData name="shankar k" userId="04aa21a8999517e7" providerId="Windows Live" clId="Web-{8FB6C410-6C03-4665-9D16-CDB63160F704}" dt="2018-08-08T04:07:33.923" v="148"/>
          <ac:spMkLst>
            <pc:docMk/>
            <pc:sldMk cId="1835196412" sldId="552"/>
            <ac:spMk id="5" creationId="{4D924E5D-8D27-4CA8-BE0D-60981BF8C38D}"/>
          </ac:spMkLst>
        </pc:spChg>
        <pc:spChg chg="add mod">
          <ac:chgData name="shankar k" userId="04aa21a8999517e7" providerId="Windows Live" clId="Web-{8FB6C410-6C03-4665-9D16-CDB63160F704}" dt="2018-08-08T04:08:38.423" v="167" actId="1076"/>
          <ac:spMkLst>
            <pc:docMk/>
            <pc:sldMk cId="1835196412" sldId="552"/>
            <ac:spMk id="8" creationId="{F29BFB8A-F896-47B6-A2A6-41D6778EDCF9}"/>
          </ac:spMkLst>
        </pc:spChg>
        <pc:picChg chg="add mod">
          <ac:chgData name="shankar k" userId="04aa21a8999517e7" providerId="Windows Live" clId="Web-{8FB6C410-6C03-4665-9D16-CDB63160F704}" dt="2018-08-08T04:08:23.814" v="164" actId="1076"/>
          <ac:picMkLst>
            <pc:docMk/>
            <pc:sldMk cId="1835196412" sldId="552"/>
            <ac:picMk id="6" creationId="{4587A058-1E84-4065-92C3-4F37F70B6694}"/>
          </ac:picMkLst>
        </pc:picChg>
      </pc:sldChg>
      <pc:sldChg chg="add del replId">
        <pc:chgData name="shankar k" userId="04aa21a8999517e7" providerId="Windows Live" clId="Web-{8FB6C410-6C03-4665-9D16-CDB63160F704}" dt="2018-08-08T10:25:58.513" v="4471"/>
        <pc:sldMkLst>
          <pc:docMk/>
          <pc:sldMk cId="155213811" sldId="553"/>
        </pc:sldMkLst>
      </pc:sldChg>
      <pc:sldChg chg="addSp delSp modSp add replId">
        <pc:chgData name="shankar k" userId="04aa21a8999517e7" providerId="Windows Live" clId="Web-{8FB6C410-6C03-4665-9D16-CDB63160F704}" dt="2018-08-08T04:12:34.439" v="269" actId="20577"/>
        <pc:sldMkLst>
          <pc:docMk/>
          <pc:sldMk cId="3150974346" sldId="554"/>
        </pc:sldMkLst>
        <pc:spChg chg="add mod">
          <ac:chgData name="shankar k" userId="04aa21a8999517e7" providerId="Windows Live" clId="Web-{8FB6C410-6C03-4665-9D16-CDB63160F704}" dt="2018-08-08T04:09:31.423" v="177" actId="1076"/>
          <ac:spMkLst>
            <pc:docMk/>
            <pc:sldMk cId="3150974346" sldId="554"/>
            <ac:spMk id="2" creationId="{1C0A2CA7-1DA2-4732-A8F2-334CC756C225}"/>
          </ac:spMkLst>
        </pc:spChg>
        <pc:spChg chg="add mod">
          <ac:chgData name="shankar k" userId="04aa21a8999517e7" providerId="Windows Live" clId="Web-{8FB6C410-6C03-4665-9D16-CDB63160F704}" dt="2018-08-08T04:12:34.439" v="269" actId="20577"/>
          <ac:spMkLst>
            <pc:docMk/>
            <pc:sldMk cId="3150974346" sldId="554"/>
            <ac:spMk id="4" creationId="{008B9917-FA1D-4475-951F-5CAA9CA2CEFE}"/>
          </ac:spMkLst>
        </pc:spChg>
        <pc:spChg chg="del">
          <ac:chgData name="shankar k" userId="04aa21a8999517e7" providerId="Windows Live" clId="Web-{8FB6C410-6C03-4665-9D16-CDB63160F704}" dt="2018-08-08T04:09:10.954" v="172"/>
          <ac:spMkLst>
            <pc:docMk/>
            <pc:sldMk cId="3150974346" sldId="554"/>
            <ac:spMk id="8" creationId="{F29BFB8A-F896-47B6-A2A6-41D6778EDCF9}"/>
          </ac:spMkLst>
        </pc:spChg>
        <pc:picChg chg="del">
          <ac:chgData name="shankar k" userId="04aa21a8999517e7" providerId="Windows Live" clId="Web-{8FB6C410-6C03-4665-9D16-CDB63160F704}" dt="2018-08-08T04:09:09.173" v="171"/>
          <ac:picMkLst>
            <pc:docMk/>
            <pc:sldMk cId="3150974346" sldId="554"/>
            <ac:picMk id="6" creationId="{4587A058-1E84-4065-92C3-4F37F70B6694}"/>
          </ac:picMkLst>
        </pc:picChg>
      </pc:sldChg>
      <pc:sldChg chg="addSp delSp modSp add replId">
        <pc:chgData name="shankar k" userId="04aa21a8999517e7" providerId="Windows Live" clId="Web-{8FB6C410-6C03-4665-9D16-CDB63160F704}" dt="2018-08-08T04:12:18.439" v="253" actId="20577"/>
        <pc:sldMkLst>
          <pc:docMk/>
          <pc:sldMk cId="2923700254" sldId="555"/>
        </pc:sldMkLst>
        <pc:spChg chg="del mod">
          <ac:chgData name="shankar k" userId="04aa21a8999517e7" providerId="Windows Live" clId="Web-{8FB6C410-6C03-4665-9D16-CDB63160F704}" dt="2018-08-08T04:10:38.017" v="195"/>
          <ac:spMkLst>
            <pc:docMk/>
            <pc:sldMk cId="2923700254" sldId="555"/>
            <ac:spMk id="2" creationId="{1C0A2CA7-1DA2-4732-A8F2-334CC756C225}"/>
          </ac:spMkLst>
        </pc:spChg>
        <pc:spChg chg="mod">
          <ac:chgData name="shankar k" userId="04aa21a8999517e7" providerId="Windows Live" clId="Web-{8FB6C410-6C03-4665-9D16-CDB63160F704}" dt="2018-08-08T04:10:27.298" v="189" actId="20577"/>
          <ac:spMkLst>
            <pc:docMk/>
            <pc:sldMk cId="2923700254" sldId="555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04:10:40.735" v="196"/>
          <ac:spMkLst>
            <pc:docMk/>
            <pc:sldMk cId="2923700254" sldId="555"/>
            <ac:spMk id="4" creationId="{008B9917-FA1D-4475-951F-5CAA9CA2CEFE}"/>
          </ac:spMkLst>
        </pc:spChg>
        <pc:spChg chg="add mod">
          <ac:chgData name="shankar k" userId="04aa21a8999517e7" providerId="Windows Live" clId="Web-{8FB6C410-6C03-4665-9D16-CDB63160F704}" dt="2018-08-08T04:12:18.439" v="253" actId="20577"/>
          <ac:spMkLst>
            <pc:docMk/>
            <pc:sldMk cId="2923700254" sldId="555"/>
            <ac:spMk id="5" creationId="{C9CDD556-6016-40CB-ADD7-ECAD95A07EDD}"/>
          </ac:spMkLst>
        </pc:spChg>
      </pc:sldChg>
      <pc:sldChg chg="addSp modSp add replId">
        <pc:chgData name="shankar k" userId="04aa21a8999517e7" providerId="Windows Live" clId="Web-{8FB6C410-6C03-4665-9D16-CDB63160F704}" dt="2018-08-08T04:12:07.470" v="240" actId="20577"/>
        <pc:sldMkLst>
          <pc:docMk/>
          <pc:sldMk cId="2618920122" sldId="556"/>
        </pc:sldMkLst>
        <pc:spChg chg="add mod">
          <ac:chgData name="shankar k" userId="04aa21a8999517e7" providerId="Windows Live" clId="Web-{8FB6C410-6C03-4665-9D16-CDB63160F704}" dt="2018-08-08T04:12:07.470" v="240" actId="20577"/>
          <ac:spMkLst>
            <pc:docMk/>
            <pc:sldMk cId="2618920122" sldId="556"/>
            <ac:spMk id="2" creationId="{7D80839A-4608-47DD-9B2F-3699A64262D9}"/>
          </ac:spMkLst>
        </pc:spChg>
        <pc:spChg chg="mod">
          <ac:chgData name="shankar k" userId="04aa21a8999517e7" providerId="Windows Live" clId="Web-{8FB6C410-6C03-4665-9D16-CDB63160F704}" dt="2018-08-08T04:11:32.204" v="215" actId="20577"/>
          <ac:spMkLst>
            <pc:docMk/>
            <pc:sldMk cId="2618920122" sldId="556"/>
            <ac:spMk id="3" creationId="{BD52156E-2A3D-4A2A-8D6D-9BAFDFFD6679}"/>
          </ac:spMkLst>
        </pc:spChg>
        <pc:spChg chg="mod">
          <ac:chgData name="shankar k" userId="04aa21a8999517e7" providerId="Windows Live" clId="Web-{8FB6C410-6C03-4665-9D16-CDB63160F704}" dt="2018-08-08T04:11:45.782" v="224" actId="20577"/>
          <ac:spMkLst>
            <pc:docMk/>
            <pc:sldMk cId="2618920122" sldId="556"/>
            <ac:spMk id="5" creationId="{C9CDD556-6016-40CB-ADD7-ECAD95A07EDD}"/>
          </ac:spMkLst>
        </pc:spChg>
      </pc:sldChg>
      <pc:sldChg chg="addSp delSp modSp add replId">
        <pc:chgData name="shankar k" userId="04aa21a8999517e7" providerId="Windows Live" clId="Web-{8FB6C410-6C03-4665-9D16-CDB63160F704}" dt="2018-08-08T04:14:06.846" v="279" actId="1076"/>
        <pc:sldMkLst>
          <pc:docMk/>
          <pc:sldMk cId="1141554355" sldId="557"/>
        </pc:sldMkLst>
        <pc:spChg chg="del">
          <ac:chgData name="shankar k" userId="04aa21a8999517e7" providerId="Windows Live" clId="Web-{8FB6C410-6C03-4665-9D16-CDB63160F704}" dt="2018-08-08T04:14:00.454" v="276"/>
          <ac:spMkLst>
            <pc:docMk/>
            <pc:sldMk cId="1141554355" sldId="557"/>
            <ac:spMk id="2" creationId="{7D80839A-4608-47DD-9B2F-3699A64262D9}"/>
          </ac:spMkLst>
        </pc:spChg>
        <pc:spChg chg="mod">
          <ac:chgData name="shankar k" userId="04aa21a8999517e7" providerId="Windows Live" clId="Web-{8FB6C410-6C03-4665-9D16-CDB63160F704}" dt="2018-08-08T04:13:58.235" v="274" actId="20577"/>
          <ac:spMkLst>
            <pc:docMk/>
            <pc:sldMk cId="1141554355" sldId="557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4:14:06.846" v="279" actId="1076"/>
          <ac:spMkLst>
            <pc:docMk/>
            <pc:sldMk cId="1141554355" sldId="557"/>
            <ac:spMk id="4" creationId="{42F4744E-ACD0-4109-9C96-3B6FB93F65D4}"/>
          </ac:spMkLst>
        </pc:spChg>
      </pc:sldChg>
      <pc:sldChg chg="addSp delSp modSp add replId">
        <pc:chgData name="shankar k" userId="04aa21a8999517e7" providerId="Windows Live" clId="Web-{8FB6C410-6C03-4665-9D16-CDB63160F704}" dt="2018-08-08T10:39:09.342" v="4792" actId="1076"/>
        <pc:sldMkLst>
          <pc:docMk/>
          <pc:sldMk cId="3672117733" sldId="558"/>
        </pc:sldMkLst>
        <pc:spChg chg="add mod">
          <ac:chgData name="shankar k" userId="04aa21a8999517e7" providerId="Windows Live" clId="Web-{8FB6C410-6C03-4665-9D16-CDB63160F704}" dt="2018-08-08T10:38:51.592" v="4789" actId="1076"/>
          <ac:spMkLst>
            <pc:docMk/>
            <pc:sldMk cId="3672117733" sldId="558"/>
            <ac:spMk id="2" creationId="{B0A844C4-75F8-41FD-8137-4A8DFA27D403}"/>
          </ac:spMkLst>
        </pc:spChg>
        <pc:spChg chg="mod">
          <ac:chgData name="shankar k" userId="04aa21a8999517e7" providerId="Windows Live" clId="Web-{8FB6C410-6C03-4665-9D16-CDB63160F704}" dt="2018-08-08T10:38:56.749" v="4790" actId="1076"/>
          <ac:spMkLst>
            <pc:docMk/>
            <pc:sldMk cId="3672117733" sldId="558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10:39:09.342" v="4792" actId="1076"/>
          <ac:spMkLst>
            <pc:docMk/>
            <pc:sldMk cId="3672117733" sldId="558"/>
            <ac:spMk id="4" creationId="{16F6FDC0-BA43-4A51-AE92-4AF18AACC338}"/>
          </ac:spMkLst>
        </pc:spChg>
        <pc:spChg chg="del">
          <ac:chgData name="shankar k" userId="04aa21a8999517e7" providerId="Windows Live" clId="Web-{8FB6C410-6C03-4665-9D16-CDB63160F704}" dt="2018-08-08T04:14:54.517" v="290"/>
          <ac:spMkLst>
            <pc:docMk/>
            <pc:sldMk cId="3672117733" sldId="558"/>
            <ac:spMk id="4" creationId="{42F4744E-ACD0-4109-9C96-3B6FB93F65D4}"/>
          </ac:spMkLst>
        </pc:spChg>
        <pc:spChg chg="mod">
          <ac:chgData name="shankar k" userId="04aa21a8999517e7" providerId="Windows Live" clId="Web-{8FB6C410-6C03-4665-9D16-CDB63160F704}" dt="2018-08-08T04:20:08.657" v="310" actId="1076"/>
          <ac:spMkLst>
            <pc:docMk/>
            <pc:sldMk cId="3672117733" sldId="558"/>
            <ac:spMk id="5" creationId="{C9CDD556-6016-40CB-ADD7-ECAD95A07EDD}"/>
          </ac:spMkLst>
        </pc:spChg>
        <pc:spChg chg="add mod">
          <ac:chgData name="shankar k" userId="04aa21a8999517e7" providerId="Windows Live" clId="Web-{8FB6C410-6C03-4665-9D16-CDB63160F704}" dt="2018-08-08T10:38:47.702" v="4788" actId="1076"/>
          <ac:spMkLst>
            <pc:docMk/>
            <pc:sldMk cId="3672117733" sldId="558"/>
            <ac:spMk id="6" creationId="{E7042A05-1B70-4416-B68E-EFD05D081FAA}"/>
          </ac:spMkLst>
        </pc:spChg>
        <pc:spChg chg="add mod">
          <ac:chgData name="shankar k" userId="04aa21a8999517e7" providerId="Windows Live" clId="Web-{8FB6C410-6C03-4665-9D16-CDB63160F704}" dt="2018-08-08T04:21:12.360" v="328" actId="1076"/>
          <ac:spMkLst>
            <pc:docMk/>
            <pc:sldMk cId="3672117733" sldId="558"/>
            <ac:spMk id="7" creationId="{361F777E-8C62-472E-9A78-FBCE0B8CD1EF}"/>
          </ac:spMkLst>
        </pc:spChg>
        <pc:spChg chg="add mod">
          <ac:chgData name="shankar k" userId="04aa21a8999517e7" providerId="Windows Live" clId="Web-{8FB6C410-6C03-4665-9D16-CDB63160F704}" dt="2018-08-08T04:21:04.329" v="326" actId="20577"/>
          <ac:spMkLst>
            <pc:docMk/>
            <pc:sldMk cId="3672117733" sldId="558"/>
            <ac:spMk id="8" creationId="{11FE8D34-ABC4-4800-8F5D-B52234DB7455}"/>
          </ac:spMkLst>
        </pc:spChg>
      </pc:sldChg>
      <pc:sldChg chg="addSp delSp modSp add replId">
        <pc:chgData name="shankar k" userId="04aa21a8999517e7" providerId="Windows Live" clId="Web-{8FB6C410-6C03-4665-9D16-CDB63160F704}" dt="2018-08-08T10:39:53.436" v="4817" actId="1076"/>
        <pc:sldMkLst>
          <pc:docMk/>
          <pc:sldMk cId="2501810855" sldId="559"/>
        </pc:sldMkLst>
        <pc:spChg chg="del">
          <ac:chgData name="shankar k" userId="04aa21a8999517e7" providerId="Windows Live" clId="Web-{8FB6C410-6C03-4665-9D16-CDB63160F704}" dt="2018-08-08T04:41:51.864" v="353"/>
          <ac:spMkLst>
            <pc:docMk/>
            <pc:sldMk cId="2501810855" sldId="559"/>
            <ac:spMk id="2" creationId="{B0A844C4-75F8-41FD-8137-4A8DFA27D403}"/>
          </ac:spMkLst>
        </pc:spChg>
        <pc:spChg chg="add mod">
          <ac:chgData name="shankar k" userId="04aa21a8999517e7" providerId="Windows Live" clId="Web-{8FB6C410-6C03-4665-9D16-CDB63160F704}" dt="2018-08-08T10:24:38.788" v="4469" actId="1076"/>
          <ac:spMkLst>
            <pc:docMk/>
            <pc:sldMk cId="2501810855" sldId="559"/>
            <ac:spMk id="2" creationId="{D82B8A7C-8CDF-4FE7-BD8C-0936113EBC2C}"/>
          </ac:spMkLst>
        </pc:spChg>
        <pc:spChg chg="mod">
          <ac:chgData name="shankar k" userId="04aa21a8999517e7" providerId="Windows Live" clId="Web-{8FB6C410-6C03-4665-9D16-CDB63160F704}" dt="2018-08-08T10:39:44.092" v="4815" actId="1076"/>
          <ac:spMkLst>
            <pc:docMk/>
            <pc:sldMk cId="2501810855" sldId="559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4:42:16.364" v="361" actId="1076"/>
          <ac:spMkLst>
            <pc:docMk/>
            <pc:sldMk cId="2501810855" sldId="559"/>
            <ac:spMk id="4" creationId="{5C96D2FD-2A67-4CCB-9177-08287BEBD86C}"/>
          </ac:spMkLst>
        </pc:spChg>
        <pc:spChg chg="add mod">
          <ac:chgData name="shankar k" userId="04aa21a8999517e7" providerId="Windows Live" clId="Web-{8FB6C410-6C03-4665-9D16-CDB63160F704}" dt="2018-08-08T10:39:53.436" v="4817" actId="1076"/>
          <ac:spMkLst>
            <pc:docMk/>
            <pc:sldMk cId="2501810855" sldId="559"/>
            <ac:spMk id="5" creationId="{8476CB0D-7856-426A-A9ED-7DACFFB1C279}"/>
          </ac:spMkLst>
        </pc:spChg>
        <pc:spChg chg="del">
          <ac:chgData name="shankar k" userId="04aa21a8999517e7" providerId="Windows Live" clId="Web-{8FB6C410-6C03-4665-9D16-CDB63160F704}" dt="2018-08-08T04:41:53.473" v="354"/>
          <ac:spMkLst>
            <pc:docMk/>
            <pc:sldMk cId="2501810855" sldId="559"/>
            <ac:spMk id="5" creationId="{C9CDD556-6016-40CB-ADD7-ECAD95A07EDD}"/>
          </ac:spMkLst>
        </pc:spChg>
        <pc:spChg chg="del">
          <ac:chgData name="shankar k" userId="04aa21a8999517e7" providerId="Windows Live" clId="Web-{8FB6C410-6C03-4665-9D16-CDB63160F704}" dt="2018-08-08T04:41:49.880" v="352"/>
          <ac:spMkLst>
            <pc:docMk/>
            <pc:sldMk cId="2501810855" sldId="559"/>
            <ac:spMk id="6" creationId="{E7042A05-1B70-4416-B68E-EFD05D081FAA}"/>
          </ac:spMkLst>
        </pc:spChg>
        <pc:spChg chg="del">
          <ac:chgData name="shankar k" userId="04aa21a8999517e7" providerId="Windows Live" clId="Web-{8FB6C410-6C03-4665-9D16-CDB63160F704}" dt="2018-08-08T04:41:54.833" v="355"/>
          <ac:spMkLst>
            <pc:docMk/>
            <pc:sldMk cId="2501810855" sldId="559"/>
            <ac:spMk id="7" creationId="{361F777E-8C62-472E-9A78-FBCE0B8CD1EF}"/>
          </ac:spMkLst>
        </pc:spChg>
        <pc:spChg chg="del">
          <ac:chgData name="shankar k" userId="04aa21a8999517e7" providerId="Windows Live" clId="Web-{8FB6C410-6C03-4665-9D16-CDB63160F704}" dt="2018-08-08T04:41:58.036" v="356"/>
          <ac:spMkLst>
            <pc:docMk/>
            <pc:sldMk cId="2501810855" sldId="559"/>
            <ac:spMk id="8" creationId="{11FE8D34-ABC4-4800-8F5D-B52234DB7455}"/>
          </ac:spMkLst>
        </pc:spChg>
        <pc:picChg chg="add del mod">
          <ac:chgData name="shankar k" userId="04aa21a8999517e7" providerId="Windows Live" clId="Web-{8FB6C410-6C03-4665-9D16-CDB63160F704}" dt="2018-08-08T10:22:32.685" v="4377"/>
          <ac:picMkLst>
            <pc:docMk/>
            <pc:sldMk cId="2501810855" sldId="559"/>
            <ac:picMk id="9" creationId="{952F962E-15FB-4E28-84FE-9B2B85CE4817}"/>
          </ac:picMkLst>
        </pc:picChg>
      </pc:sldChg>
      <pc:sldChg chg="addSp delSp modSp add replId">
        <pc:chgData name="shankar k" userId="04aa21a8999517e7" providerId="Windows Live" clId="Web-{8FB6C410-6C03-4665-9D16-CDB63160F704}" dt="2018-08-08T04:44:20.787" v="396" actId="1076"/>
        <pc:sldMkLst>
          <pc:docMk/>
          <pc:sldMk cId="807612425" sldId="560"/>
        </pc:sldMkLst>
        <pc:spChg chg="add mod">
          <ac:chgData name="shankar k" userId="04aa21a8999517e7" providerId="Windows Live" clId="Web-{8FB6C410-6C03-4665-9D16-CDB63160F704}" dt="2018-08-08T04:44:20.787" v="396" actId="1076"/>
          <ac:spMkLst>
            <pc:docMk/>
            <pc:sldMk cId="807612425" sldId="560"/>
            <ac:spMk id="2" creationId="{23384879-5063-434B-B7C6-ADA1DFB0FA6C}"/>
          </ac:spMkLst>
        </pc:spChg>
        <pc:spChg chg="mod">
          <ac:chgData name="shankar k" userId="04aa21a8999517e7" providerId="Windows Live" clId="Web-{8FB6C410-6C03-4665-9D16-CDB63160F704}" dt="2018-08-08T04:43:36.693" v="379" actId="20577"/>
          <ac:spMkLst>
            <pc:docMk/>
            <pc:sldMk cId="807612425" sldId="560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04:43:23.583" v="372"/>
          <ac:spMkLst>
            <pc:docMk/>
            <pc:sldMk cId="807612425" sldId="560"/>
            <ac:spMk id="4" creationId="{5C96D2FD-2A67-4CCB-9177-08287BEBD86C}"/>
          </ac:spMkLst>
        </pc:spChg>
        <pc:spChg chg="add mod">
          <ac:chgData name="shankar k" userId="04aa21a8999517e7" providerId="Windows Live" clId="Web-{8FB6C410-6C03-4665-9D16-CDB63160F704}" dt="2018-08-08T04:44:13.037" v="394" actId="20577"/>
          <ac:spMkLst>
            <pc:docMk/>
            <pc:sldMk cId="807612425" sldId="560"/>
            <ac:spMk id="5" creationId="{52B33643-392D-4A66-95CE-ECABA4D9E54F}"/>
          </ac:spMkLst>
        </pc:spChg>
        <pc:picChg chg="del">
          <ac:chgData name="shankar k" userId="04aa21a8999517e7" providerId="Windows Live" clId="Web-{8FB6C410-6C03-4665-9D16-CDB63160F704}" dt="2018-08-08T04:43:21.162" v="371"/>
          <ac:picMkLst>
            <pc:docMk/>
            <pc:sldMk cId="807612425" sldId="560"/>
            <ac:picMk id="9" creationId="{952F962E-15FB-4E28-84FE-9B2B85CE4817}"/>
          </ac:picMkLst>
        </pc:picChg>
      </pc:sldChg>
      <pc:sldChg chg="addSp delSp modSp add replId">
        <pc:chgData name="shankar k" userId="04aa21a8999517e7" providerId="Windows Live" clId="Web-{8FB6C410-6C03-4665-9D16-CDB63160F704}" dt="2018-08-08T10:25:03.437" v="4470" actId="1076"/>
        <pc:sldMkLst>
          <pc:docMk/>
          <pc:sldMk cId="1138780605" sldId="561"/>
        </pc:sldMkLst>
        <pc:spChg chg="del">
          <ac:chgData name="shankar k" userId="04aa21a8999517e7" providerId="Windows Live" clId="Web-{8FB6C410-6C03-4665-9D16-CDB63160F704}" dt="2018-08-08T04:44:54.240" v="408"/>
          <ac:spMkLst>
            <pc:docMk/>
            <pc:sldMk cId="1138780605" sldId="561"/>
            <ac:spMk id="2" creationId="{23384879-5063-434B-B7C6-ADA1DFB0FA6C}"/>
          </ac:spMkLst>
        </pc:spChg>
        <pc:spChg chg="mod">
          <ac:chgData name="shankar k" userId="04aa21a8999517e7" providerId="Windows Live" clId="Web-{8FB6C410-6C03-4665-9D16-CDB63160F704}" dt="2018-08-08T10:25:03.437" v="4470" actId="1076"/>
          <ac:spMkLst>
            <pc:docMk/>
            <pc:sldMk cId="1138780605" sldId="561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4:45:31.897" v="421" actId="20577"/>
          <ac:spMkLst>
            <pc:docMk/>
            <pc:sldMk cId="1138780605" sldId="561"/>
            <ac:spMk id="4" creationId="{16E44699-9F75-4008-9ED4-0EB68D88D831}"/>
          </ac:spMkLst>
        </pc:spChg>
        <pc:spChg chg="del">
          <ac:chgData name="shankar k" userId="04aa21a8999517e7" providerId="Windows Live" clId="Web-{8FB6C410-6C03-4665-9D16-CDB63160F704}" dt="2018-08-08T04:44:55.146" v="409"/>
          <ac:spMkLst>
            <pc:docMk/>
            <pc:sldMk cId="1138780605" sldId="561"/>
            <ac:spMk id="5" creationId="{52B33643-392D-4A66-95CE-ECABA4D9E54F}"/>
          </ac:spMkLst>
        </pc:spChg>
      </pc:sldChg>
      <pc:sldChg chg="addSp delSp modSp add replId">
        <pc:chgData name="shankar k" userId="04aa21a8999517e7" providerId="Windows Live" clId="Web-{8FB6C410-6C03-4665-9D16-CDB63160F704}" dt="2018-08-08T06:33:14.172" v="1703" actId="14100"/>
        <pc:sldMkLst>
          <pc:docMk/>
          <pc:sldMk cId="1235733682" sldId="562"/>
        </pc:sldMkLst>
        <pc:spChg chg="del">
          <ac:chgData name="shankar k" userId="04aa21a8999517e7" providerId="Windows Live" clId="Web-{8FB6C410-6C03-4665-9D16-CDB63160F704}" dt="2018-08-08T05:42:39.934" v="590"/>
          <ac:spMkLst>
            <pc:docMk/>
            <pc:sldMk cId="1235733682" sldId="562"/>
            <ac:spMk id="2" creationId="{52A2E2B7-6E38-4CC6-90AC-5342CC4AC3DE}"/>
          </ac:spMkLst>
        </pc:spChg>
        <pc:spChg chg="add mod">
          <ac:chgData name="shankar k" userId="04aa21a8999517e7" providerId="Windows Live" clId="Web-{8FB6C410-6C03-4665-9D16-CDB63160F704}" dt="2018-08-08T06:33:14.172" v="1703" actId="14100"/>
          <ac:spMkLst>
            <pc:docMk/>
            <pc:sldMk cId="1235733682" sldId="562"/>
            <ac:spMk id="4" creationId="{7D54F727-70DD-4291-919F-F8BD6AC0B738}"/>
          </ac:spMkLst>
        </pc:spChg>
        <pc:spChg chg="del mod">
          <ac:chgData name="shankar k" userId="04aa21a8999517e7" providerId="Windows Live" clId="Web-{8FB6C410-6C03-4665-9D16-CDB63160F704}" dt="2018-08-08T06:32:17.188" v="1659"/>
          <ac:spMkLst>
            <pc:docMk/>
            <pc:sldMk cId="1235733682" sldId="562"/>
            <ac:spMk id="5" creationId="{B42D5820-7338-4407-B09B-F1AD6B3D4CE3}"/>
          </ac:spMkLst>
        </pc:spChg>
      </pc:sldChg>
      <pc:sldChg chg="addSp delSp modSp add replId">
        <pc:chgData name="shankar k" userId="04aa21a8999517e7" providerId="Windows Live" clId="Web-{8FB6C410-6C03-4665-9D16-CDB63160F704}" dt="2018-08-08T06:36:28.486" v="1792" actId="1076"/>
        <pc:sldMkLst>
          <pc:docMk/>
          <pc:sldMk cId="2074072951" sldId="563"/>
        </pc:sldMkLst>
        <pc:spChg chg="add del mod">
          <ac:chgData name="shankar k" userId="04aa21a8999517e7" providerId="Windows Live" clId="Web-{8FB6C410-6C03-4665-9D16-CDB63160F704}" dt="2018-08-08T06:34:56.189" v="1743"/>
          <ac:spMkLst>
            <pc:docMk/>
            <pc:sldMk cId="2074072951" sldId="563"/>
            <ac:spMk id="2" creationId="{B1CB4421-24EB-478A-AC35-88D378C25A29}"/>
          </ac:spMkLst>
        </pc:spChg>
        <pc:spChg chg="add mod">
          <ac:chgData name="shankar k" userId="04aa21a8999517e7" providerId="Windows Live" clId="Web-{8FB6C410-6C03-4665-9D16-CDB63160F704}" dt="2018-08-08T06:36:28.486" v="1792" actId="1076"/>
          <ac:spMkLst>
            <pc:docMk/>
            <pc:sldMk cId="2074072951" sldId="563"/>
            <ac:spMk id="4" creationId="{2B1102F1-49D1-4E23-8445-4C05A1E53DD7}"/>
          </ac:spMkLst>
        </pc:spChg>
        <pc:spChg chg="del mod">
          <ac:chgData name="shankar k" userId="04aa21a8999517e7" providerId="Windows Live" clId="Web-{8FB6C410-6C03-4665-9D16-CDB63160F704}" dt="2018-08-08T06:34:51.235" v="1739"/>
          <ac:spMkLst>
            <pc:docMk/>
            <pc:sldMk cId="2074072951" sldId="563"/>
            <ac:spMk id="5" creationId="{109EA7BB-6A92-4D18-9E96-D89032BC7DFE}"/>
          </ac:spMkLst>
        </pc:spChg>
      </pc:sldChg>
      <pc:sldChg chg="addSp delSp modSp add replId delAnim">
        <pc:chgData name="shankar k" userId="04aa21a8999517e7" providerId="Windows Live" clId="Web-{8FB6C410-6C03-4665-9D16-CDB63160F704}" dt="2018-08-08T06:21:41.699" v="1444" actId="1076"/>
        <pc:sldMkLst>
          <pc:docMk/>
          <pc:sldMk cId="3157531640" sldId="564"/>
        </pc:sldMkLst>
        <pc:spChg chg="del">
          <ac:chgData name="shankar k" userId="04aa21a8999517e7" providerId="Windows Live" clId="Web-{8FB6C410-6C03-4665-9D16-CDB63160F704}" dt="2018-08-08T06:21:10.418" v="1435"/>
          <ac:spMkLst>
            <pc:docMk/>
            <pc:sldMk cId="3157531640" sldId="564"/>
            <ac:spMk id="2" creationId="{C8C56748-275F-410B-9A25-14B0E66CCB5D}"/>
          </ac:spMkLst>
        </pc:spChg>
        <pc:spChg chg="mod">
          <ac:chgData name="shankar k" userId="04aa21a8999517e7" providerId="Windows Live" clId="Web-{8FB6C410-6C03-4665-9D16-CDB63160F704}" dt="2018-08-08T06:21:15.355" v="1436" actId="1076"/>
          <ac:spMkLst>
            <pc:docMk/>
            <pc:sldMk cId="3157531640" sldId="564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06:21:23.918" v="1439" actId="1076"/>
          <ac:spMkLst>
            <pc:docMk/>
            <pc:sldMk cId="3157531640" sldId="564"/>
            <ac:spMk id="4" creationId="{78A2BA04-361F-4388-B40B-756F95A8EADE}"/>
          </ac:spMkLst>
        </pc:spChg>
        <pc:spChg chg="del mod">
          <ac:chgData name="shankar k" userId="04aa21a8999517e7" providerId="Windows Live" clId="Web-{8FB6C410-6C03-4665-9D16-CDB63160F704}" dt="2018-08-08T06:21:07.996" v="1434"/>
          <ac:spMkLst>
            <pc:docMk/>
            <pc:sldMk cId="3157531640" sldId="564"/>
            <ac:spMk id="5" creationId="{777ACBEC-FCA9-4E48-9D4C-26E0CB9AE00B}"/>
          </ac:spMkLst>
        </pc:spChg>
        <pc:spChg chg="add mod">
          <ac:chgData name="shankar k" userId="04aa21a8999517e7" providerId="Windows Live" clId="Web-{8FB6C410-6C03-4665-9D16-CDB63160F704}" dt="2018-08-08T06:21:41.699" v="1444" actId="1076"/>
          <ac:spMkLst>
            <pc:docMk/>
            <pc:sldMk cId="3157531640" sldId="564"/>
            <ac:spMk id="6" creationId="{E4196A8C-1707-4401-81F2-D4B96A04AB91}"/>
          </ac:spMkLst>
        </pc:spChg>
      </pc:sldChg>
      <pc:sldChg chg="addSp delSp modSp add replId">
        <pc:chgData name="shankar k" userId="04aa21a8999517e7" providerId="Windows Live" clId="Web-{8FB6C410-6C03-4665-9D16-CDB63160F704}" dt="2018-08-08T06:30:02.109" v="1626" actId="20577"/>
        <pc:sldMkLst>
          <pc:docMk/>
          <pc:sldMk cId="1228270923" sldId="565"/>
        </pc:sldMkLst>
        <pc:spChg chg="add mod">
          <ac:chgData name="shankar k" userId="04aa21a8999517e7" providerId="Windows Live" clId="Web-{8FB6C410-6C03-4665-9D16-CDB63160F704}" dt="2018-08-08T06:30:02.109" v="1626" actId="20577"/>
          <ac:spMkLst>
            <pc:docMk/>
            <pc:sldMk cId="1228270923" sldId="565"/>
            <ac:spMk id="2" creationId="{090A6C75-E9FB-42EB-B510-49C2D45B2F7A}"/>
          </ac:spMkLst>
        </pc:spChg>
        <pc:spChg chg="del">
          <ac:chgData name="shankar k" userId="04aa21a8999517e7" providerId="Windows Live" clId="Web-{8FB6C410-6C03-4665-9D16-CDB63160F704}" dt="2018-08-08T06:21:52.621" v="1446"/>
          <ac:spMkLst>
            <pc:docMk/>
            <pc:sldMk cId="1228270923" sldId="565"/>
            <ac:spMk id="4" creationId="{78A2BA04-361F-4388-B40B-756F95A8EADE}"/>
          </ac:spMkLst>
        </pc:spChg>
        <pc:spChg chg="del">
          <ac:chgData name="shankar k" userId="04aa21a8999517e7" providerId="Windows Live" clId="Web-{8FB6C410-6C03-4665-9D16-CDB63160F704}" dt="2018-08-08T06:21:54.418" v="1447"/>
          <ac:spMkLst>
            <pc:docMk/>
            <pc:sldMk cId="1228270923" sldId="565"/>
            <ac:spMk id="6" creationId="{E4196A8C-1707-4401-81F2-D4B96A04AB91}"/>
          </ac:spMkLst>
        </pc:spChg>
      </pc:sldChg>
      <pc:sldChg chg="modSp add replId">
        <pc:chgData name="shankar k" userId="04aa21a8999517e7" providerId="Windows Live" clId="Web-{8FB6C410-6C03-4665-9D16-CDB63160F704}" dt="2018-08-08T07:35:15.399" v="2942" actId="14100"/>
        <pc:sldMkLst>
          <pc:docMk/>
          <pc:sldMk cId="2070530005" sldId="566"/>
        </pc:sldMkLst>
        <pc:picChg chg="mod">
          <ac:chgData name="shankar k" userId="04aa21a8999517e7" providerId="Windows Live" clId="Web-{8FB6C410-6C03-4665-9D16-CDB63160F704}" dt="2018-08-08T07:35:15.399" v="2942" actId="14100"/>
          <ac:picMkLst>
            <pc:docMk/>
            <pc:sldMk cId="2070530005" sldId="566"/>
            <ac:picMk id="12" creationId="{1E768042-D977-48F4-A76A-D9853D958E23}"/>
          </ac:picMkLst>
        </pc:picChg>
      </pc:sldChg>
      <pc:sldChg chg="addSp delSp modSp add replId">
        <pc:chgData name="shankar k" userId="04aa21a8999517e7" providerId="Windows Live" clId="Web-{8FB6C410-6C03-4665-9D16-CDB63160F704}" dt="2018-08-08T10:27:55.414" v="4506" actId="1076"/>
        <pc:sldMkLst>
          <pc:docMk/>
          <pc:sldMk cId="716713502" sldId="568"/>
        </pc:sldMkLst>
        <pc:spChg chg="add mod">
          <ac:chgData name="shankar k" userId="04aa21a8999517e7" providerId="Windows Live" clId="Web-{8FB6C410-6C03-4665-9D16-CDB63160F704}" dt="2018-08-08T10:27:55.414" v="4506" actId="1076"/>
          <ac:spMkLst>
            <pc:docMk/>
            <pc:sldMk cId="716713502" sldId="568"/>
            <ac:spMk id="2" creationId="{233286F0-873B-4282-8104-12DA96D22308}"/>
          </ac:spMkLst>
        </pc:spChg>
        <pc:spChg chg="mod">
          <ac:chgData name="shankar k" userId="04aa21a8999517e7" providerId="Windows Live" clId="Web-{8FB6C410-6C03-4665-9D16-CDB63160F704}" dt="2018-08-08T10:26:32.268" v="4476" actId="1076"/>
          <ac:spMkLst>
            <pc:docMk/>
            <pc:sldMk cId="716713502" sldId="568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0:26:24.942" v="4473"/>
          <ac:spMkLst>
            <pc:docMk/>
            <pc:sldMk cId="716713502" sldId="568"/>
            <ac:spMk id="4" creationId="{16E44699-9F75-4008-9ED4-0EB68D88D831}"/>
          </ac:spMkLst>
        </pc:spChg>
        <pc:spChg chg="add mod">
          <ac:chgData name="shankar k" userId="04aa21a8999517e7" providerId="Windows Live" clId="Web-{8FB6C410-6C03-4665-9D16-CDB63160F704}" dt="2018-08-08T10:27:46.729" v="4504" actId="1076"/>
          <ac:spMkLst>
            <pc:docMk/>
            <pc:sldMk cId="716713502" sldId="568"/>
            <ac:spMk id="5" creationId="{7F3D7D76-E2BE-46D7-A47D-6B1B0890600E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0:40:50.420" v="4822" actId="1076"/>
        <pc:sldMkLst>
          <pc:docMk/>
          <pc:sldMk cId="2138599611" sldId="569"/>
        </pc:sldMkLst>
        <pc:spChg chg="add mod">
          <ac:chgData name="shankar k" userId="04aa21a8999517e7" providerId="Windows Live" clId="Web-{8FB6C410-6C03-4665-9D16-CDB63160F704}" dt="2018-08-08T10:40:33.467" v="4819" actId="1076"/>
          <ac:spMkLst>
            <pc:docMk/>
            <pc:sldMk cId="2138599611" sldId="569"/>
            <ac:spMk id="2" creationId="{813287EE-A295-47AF-BAEB-05FEBC55AF12}"/>
          </ac:spMkLst>
        </pc:spChg>
        <pc:spChg chg="mod">
          <ac:chgData name="shankar k" userId="04aa21a8999517e7" providerId="Windows Live" clId="Web-{8FB6C410-6C03-4665-9D16-CDB63160F704}" dt="2018-08-08T10:40:40.857" v="4820" actId="1076"/>
          <ac:spMkLst>
            <pc:docMk/>
            <pc:sldMk cId="2138599611" sldId="569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0:29:00.708" v="4527"/>
          <ac:spMkLst>
            <pc:docMk/>
            <pc:sldMk cId="2138599611" sldId="569"/>
            <ac:spMk id="4" creationId="{16E44699-9F75-4008-9ED4-0EB68D88D831}"/>
          </ac:spMkLst>
        </pc:spChg>
        <pc:spChg chg="add mod">
          <ac:chgData name="shankar k" userId="04aa21a8999517e7" providerId="Windows Live" clId="Web-{8FB6C410-6C03-4665-9D16-CDB63160F704}" dt="2018-08-08T10:40:50.420" v="4822" actId="1076"/>
          <ac:spMkLst>
            <pc:docMk/>
            <pc:sldMk cId="2138599611" sldId="569"/>
            <ac:spMk id="5" creationId="{6C1E4490-C4D8-4B18-BF37-1BDB7FCA9770}"/>
          </ac:spMkLst>
        </pc:spChg>
        <pc:spChg chg="add">
          <ac:chgData name="shankar k" userId="04aa21a8999517e7" providerId="Windows Live" clId="Web-{8FB6C410-6C03-4665-9D16-CDB63160F704}" dt="2018-08-08T10:40:44.076" v="4821"/>
          <ac:spMkLst>
            <pc:docMk/>
            <pc:sldMk cId="2138599611" sldId="569"/>
            <ac:spMk id="7" creationId="{FDC56ABF-BCEB-4CE8-98DA-A32A9CEB381B}"/>
          </ac:spMkLst>
        </pc:spChg>
      </pc:sldChg>
      <pc:sldChg chg="addSp delSp modSp add replId">
        <pc:chgData name="shankar k" userId="04aa21a8999517e7" providerId="Windows Live" clId="Web-{8FB6C410-6C03-4665-9D16-CDB63160F704}" dt="2018-08-08T10:41:45.674" v="4838" actId="1076"/>
        <pc:sldMkLst>
          <pc:docMk/>
          <pc:sldMk cId="533164009" sldId="570"/>
        </pc:sldMkLst>
        <pc:spChg chg="del mod">
          <ac:chgData name="shankar k" userId="04aa21a8999517e7" providerId="Windows Live" clId="Web-{8FB6C410-6C03-4665-9D16-CDB63160F704}" dt="2018-08-08T10:29:39.204" v="4539"/>
          <ac:spMkLst>
            <pc:docMk/>
            <pc:sldMk cId="533164009" sldId="570"/>
            <ac:spMk id="2" creationId="{813287EE-A295-47AF-BAEB-05FEBC55AF12}"/>
          </ac:spMkLst>
        </pc:spChg>
        <pc:spChg chg="del">
          <ac:chgData name="shankar k" userId="04aa21a8999517e7" providerId="Windows Live" clId="Web-{8FB6C410-6C03-4665-9D16-CDB63160F704}" dt="2018-08-08T10:29:35.626" v="4535"/>
          <ac:spMkLst>
            <pc:docMk/>
            <pc:sldMk cId="533164009" sldId="570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10:41:45.674" v="4838" actId="1076"/>
          <ac:spMkLst>
            <pc:docMk/>
            <pc:sldMk cId="533164009" sldId="570"/>
            <ac:spMk id="4" creationId="{885F7BFD-1C6E-459F-96D6-EEF8AA31FDB2}"/>
          </ac:spMkLst>
        </pc:spChg>
        <pc:spChg chg="del">
          <ac:chgData name="shankar k" userId="04aa21a8999517e7" providerId="Windows Live" clId="Web-{8FB6C410-6C03-4665-9D16-CDB63160F704}" dt="2018-08-08T10:29:40.626" v="4540"/>
          <ac:spMkLst>
            <pc:docMk/>
            <pc:sldMk cId="533164009" sldId="570"/>
            <ac:spMk id="5" creationId="{6C1E4490-C4D8-4B18-BF37-1BDB7FCA9770}"/>
          </ac:spMkLst>
        </pc:spChg>
        <pc:spChg chg="add mod">
          <ac:chgData name="shankar k" userId="04aa21a8999517e7" providerId="Windows Live" clId="Web-{8FB6C410-6C03-4665-9D16-CDB63160F704}" dt="2018-08-08T10:32:05.970" v="4635" actId="1076"/>
          <ac:spMkLst>
            <pc:docMk/>
            <pc:sldMk cId="533164009" sldId="570"/>
            <ac:spMk id="6" creationId="{B05B7E70-10D9-4983-8682-1EEBEDB683A9}"/>
          </ac:spMkLst>
        </pc:spChg>
        <pc:spChg chg="add mod">
          <ac:chgData name="shankar k" userId="04aa21a8999517e7" providerId="Windows Live" clId="Web-{8FB6C410-6C03-4665-9D16-CDB63160F704}" dt="2018-08-08T10:32:03.080" v="4634" actId="1076"/>
          <ac:spMkLst>
            <pc:docMk/>
            <pc:sldMk cId="533164009" sldId="570"/>
            <ac:spMk id="7" creationId="{2A7F37EA-E3EC-4067-98B9-A61B1E4CB698}"/>
          </ac:spMkLst>
        </pc:spChg>
        <pc:spChg chg="add mod">
          <ac:chgData name="shankar k" userId="04aa21a8999517e7" providerId="Windows Live" clId="Web-{8FB6C410-6C03-4665-9D16-CDB63160F704}" dt="2018-08-08T10:41:40.752" v="4837" actId="1076"/>
          <ac:spMkLst>
            <pc:docMk/>
            <pc:sldMk cId="533164009" sldId="570"/>
            <ac:spMk id="9" creationId="{081727C3-FFBF-4945-92B0-D64E3F9B1D05}"/>
          </ac:spMkLst>
        </pc:spChg>
      </pc:sldChg>
      <pc:sldChg chg="addSp modSp add replId">
        <pc:chgData name="shankar k" userId="04aa21a8999517e7" providerId="Windows Live" clId="Web-{8FB6C410-6C03-4665-9D16-CDB63160F704}" dt="2018-08-08T10:42:10.002" v="4850"/>
        <pc:sldMkLst>
          <pc:docMk/>
          <pc:sldMk cId="3751993746" sldId="571"/>
        </pc:sldMkLst>
        <pc:spChg chg="add mod">
          <ac:chgData name="shankar k" userId="04aa21a8999517e7" providerId="Windows Live" clId="Web-{8FB6C410-6C03-4665-9D16-CDB63160F704}" dt="2018-08-08T10:42:08.267" v="4849" actId="1076"/>
          <ac:spMkLst>
            <pc:docMk/>
            <pc:sldMk cId="3751993746" sldId="571"/>
            <ac:spMk id="2" creationId="{EA3EDCE7-BFC6-4DB0-ACA4-0D99A9AB5BB6}"/>
          </ac:spMkLst>
        </pc:spChg>
        <pc:spChg chg="add mod">
          <ac:chgData name="shankar k" userId="04aa21a8999517e7" providerId="Windows Live" clId="Web-{8FB6C410-6C03-4665-9D16-CDB63160F704}" dt="2018-08-08T10:33:53.678" v="4681" actId="1076"/>
          <ac:spMkLst>
            <pc:docMk/>
            <pc:sldMk cId="3751993746" sldId="571"/>
            <ac:spMk id="3" creationId="{A5E6C677-4286-45B9-ABD6-F838C0B2B573}"/>
          </ac:spMkLst>
        </pc:spChg>
        <pc:spChg chg="add mod">
          <ac:chgData name="shankar k" userId="04aa21a8999517e7" providerId="Windows Live" clId="Web-{8FB6C410-6C03-4665-9D16-CDB63160F704}" dt="2018-08-08T10:33:58.537" v="4682" actId="1076"/>
          <ac:spMkLst>
            <pc:docMk/>
            <pc:sldMk cId="3751993746" sldId="571"/>
            <ac:spMk id="4" creationId="{8A8D385C-EF0C-4CB0-B358-F8819A53FC8F}"/>
          </ac:spMkLst>
        </pc:spChg>
        <pc:spChg chg="add">
          <ac:chgData name="shankar k" userId="04aa21a8999517e7" providerId="Windows Live" clId="Web-{8FB6C410-6C03-4665-9D16-CDB63160F704}" dt="2018-08-08T10:42:10.002" v="4850"/>
          <ac:spMkLst>
            <pc:docMk/>
            <pc:sldMk cId="3751993746" sldId="571"/>
            <ac:spMk id="6" creationId="{48547FD7-AD91-4968-AC59-3A74C79D9A0A}"/>
          </ac:spMkLst>
        </pc:spChg>
      </pc:sldChg>
      <pc:sldChg chg="addSp modSp add replId">
        <pc:chgData name="shankar k" userId="04aa21a8999517e7" providerId="Windows Live" clId="Web-{8FB6C410-6C03-4665-9D16-CDB63160F704}" dt="2018-08-08T10:42:58.470" v="4868" actId="1076"/>
        <pc:sldMkLst>
          <pc:docMk/>
          <pc:sldMk cId="1888416098" sldId="572"/>
        </pc:sldMkLst>
        <pc:spChg chg="add mod">
          <ac:chgData name="shankar k" userId="04aa21a8999517e7" providerId="Windows Live" clId="Web-{8FB6C410-6C03-4665-9D16-CDB63160F704}" dt="2018-08-08T10:42:52.502" v="4866" actId="1076"/>
          <ac:spMkLst>
            <pc:docMk/>
            <pc:sldMk cId="1888416098" sldId="572"/>
            <ac:spMk id="2" creationId="{3B52AE27-C56C-4B5E-9D64-A184E88C76DC}"/>
          </ac:spMkLst>
        </pc:spChg>
        <pc:spChg chg="add mod">
          <ac:chgData name="shankar k" userId="04aa21a8999517e7" providerId="Windows Live" clId="Web-{8FB6C410-6C03-4665-9D16-CDB63160F704}" dt="2018-08-08T10:42:31.814" v="4853" actId="1076"/>
          <ac:spMkLst>
            <pc:docMk/>
            <pc:sldMk cId="1888416098" sldId="572"/>
            <ac:spMk id="3" creationId="{8CE69412-F1A2-4012-A18E-64C96995375E}"/>
          </ac:spMkLst>
        </pc:spChg>
        <pc:spChg chg="add mod">
          <ac:chgData name="shankar k" userId="04aa21a8999517e7" providerId="Windows Live" clId="Web-{8FB6C410-6C03-4665-9D16-CDB63160F704}" dt="2018-08-08T10:42:26.017" v="4852" actId="1076"/>
          <ac:spMkLst>
            <pc:docMk/>
            <pc:sldMk cId="1888416098" sldId="572"/>
            <ac:spMk id="4" creationId="{34B69D6B-0C67-413D-A9E8-DD3161E5BD72}"/>
          </ac:spMkLst>
        </pc:spChg>
        <pc:spChg chg="add mod">
          <ac:chgData name="shankar k" userId="04aa21a8999517e7" providerId="Windows Live" clId="Web-{8FB6C410-6C03-4665-9D16-CDB63160F704}" dt="2018-08-08T10:42:21.017" v="4851" actId="1076"/>
          <ac:spMkLst>
            <pc:docMk/>
            <pc:sldMk cId="1888416098" sldId="572"/>
            <ac:spMk id="5" creationId="{C1E2FED4-7B43-47BF-8899-51FF52CA2F59}"/>
          </ac:spMkLst>
        </pc:spChg>
        <pc:spChg chg="add mod">
          <ac:chgData name="shankar k" userId="04aa21a8999517e7" providerId="Windows Live" clId="Web-{8FB6C410-6C03-4665-9D16-CDB63160F704}" dt="2018-08-08T10:42:58.470" v="4868" actId="1076"/>
          <ac:spMkLst>
            <pc:docMk/>
            <pc:sldMk cId="1888416098" sldId="572"/>
            <ac:spMk id="7" creationId="{E70D6E91-6024-4873-83C7-5FADD4376EB8}"/>
          </ac:spMkLst>
        </pc:spChg>
      </pc:sldChg>
      <pc:sldChg chg="addSp modSp add replId">
        <pc:chgData name="shankar k" userId="04aa21a8999517e7" providerId="Windows Live" clId="Web-{8FB6C410-6C03-4665-9D16-CDB63160F704}" dt="2018-08-08T10:43:43.955" v="4882" actId="14100"/>
        <pc:sldMkLst>
          <pc:docMk/>
          <pc:sldMk cId="1988647320" sldId="574"/>
        </pc:sldMkLst>
        <pc:spChg chg="add mod">
          <ac:chgData name="shankar k" userId="04aa21a8999517e7" providerId="Windows Live" clId="Web-{8FB6C410-6C03-4665-9D16-CDB63160F704}" dt="2018-08-08T10:43:18.549" v="4876" actId="1076"/>
          <ac:spMkLst>
            <pc:docMk/>
            <pc:sldMk cId="1988647320" sldId="574"/>
            <ac:spMk id="2" creationId="{3BE78841-B0B4-4E88-AE5A-256C326CC837}"/>
          </ac:spMkLst>
        </pc:spChg>
        <pc:spChg chg="add">
          <ac:chgData name="shankar k" userId="04aa21a8999517e7" providerId="Windows Live" clId="Web-{8FB6C410-6C03-4665-9D16-CDB63160F704}" dt="2018-08-08T10:43:06.362" v="4869"/>
          <ac:spMkLst>
            <pc:docMk/>
            <pc:sldMk cId="1988647320" sldId="574"/>
            <ac:spMk id="4" creationId="{D6269850-4A39-4B41-B479-3CD8D981D2B9}"/>
          </ac:spMkLst>
        </pc:spChg>
        <pc:spChg chg="add mod">
          <ac:chgData name="shankar k" userId="04aa21a8999517e7" providerId="Windows Live" clId="Web-{8FB6C410-6C03-4665-9D16-CDB63160F704}" dt="2018-08-08T10:43:43.955" v="4882" actId="14100"/>
          <ac:spMkLst>
            <pc:docMk/>
            <pc:sldMk cId="1988647320" sldId="574"/>
            <ac:spMk id="5" creationId="{7DC65892-87A6-4C14-A5B9-3315A0F4B469}"/>
          </ac:spMkLst>
        </pc:spChg>
      </pc:sldChg>
      <pc:sldChg chg="addSp modSp add ord replId">
        <pc:chgData name="shankar k" userId="04aa21a8999517e7" providerId="Windows Live" clId="Web-{8FB6C410-6C03-4665-9D16-CDB63160F704}" dt="2018-08-08T10:37:34.579" v="4773" actId="1076"/>
        <pc:sldMkLst>
          <pc:docMk/>
          <pc:sldMk cId="442837052" sldId="575"/>
        </pc:sldMkLst>
        <pc:spChg chg="add mod">
          <ac:chgData name="shankar k" userId="04aa21a8999517e7" providerId="Windows Live" clId="Web-{8FB6C410-6C03-4665-9D16-CDB63160F704}" dt="2018-08-08T10:37:34.579" v="4773" actId="1076"/>
          <ac:spMkLst>
            <pc:docMk/>
            <pc:sldMk cId="442837052" sldId="575"/>
            <ac:spMk id="2" creationId="{2A8C58D9-21E1-4B82-B084-AB3CE3275752}"/>
          </ac:spMkLst>
        </pc:spChg>
      </pc:sldChg>
      <pc:sldChg chg="addSp delSp modSp add replId">
        <pc:chgData name="shankar k" userId="04aa21a8999517e7" providerId="Windows Live" clId="Web-{8FB6C410-6C03-4665-9D16-CDB63160F704}" dt="2018-08-08T10:45:15.440" v="4907" actId="14100"/>
        <pc:sldMkLst>
          <pc:docMk/>
          <pc:sldMk cId="2532132356" sldId="576"/>
        </pc:sldMkLst>
        <pc:spChg chg="del">
          <ac:chgData name="shankar k" userId="04aa21a8999517e7" providerId="Windows Live" clId="Web-{8FB6C410-6C03-4665-9D16-CDB63160F704}" dt="2018-08-08T10:44:17.487" v="4893"/>
          <ac:spMkLst>
            <pc:docMk/>
            <pc:sldMk cId="2532132356" sldId="576"/>
            <ac:spMk id="2" creationId="{3BE78841-B0B4-4E88-AE5A-256C326CC837}"/>
          </ac:spMkLst>
        </pc:spChg>
        <pc:spChg chg="add mod">
          <ac:chgData name="shankar k" userId="04aa21a8999517e7" providerId="Windows Live" clId="Web-{8FB6C410-6C03-4665-9D16-CDB63160F704}" dt="2018-08-08T10:45:08.268" v="4906" actId="1076"/>
          <ac:spMkLst>
            <pc:docMk/>
            <pc:sldMk cId="2532132356" sldId="576"/>
            <ac:spMk id="3" creationId="{93D38827-905D-4C90-BE3A-CF4B785F8F35}"/>
          </ac:spMkLst>
        </pc:spChg>
        <pc:spChg chg="mod">
          <ac:chgData name="shankar k" userId="04aa21a8999517e7" providerId="Windows Live" clId="Web-{8FB6C410-6C03-4665-9D16-CDB63160F704}" dt="2018-08-08T10:45:15.440" v="4907" actId="14100"/>
          <ac:spMkLst>
            <pc:docMk/>
            <pc:sldMk cId="2532132356" sldId="576"/>
            <ac:spMk id="4" creationId="{D6269850-4A39-4B41-B479-3CD8D981D2B9}"/>
          </ac:spMkLst>
        </pc:spChg>
        <pc:spChg chg="del">
          <ac:chgData name="shankar k" userId="04aa21a8999517e7" providerId="Windows Live" clId="Web-{8FB6C410-6C03-4665-9D16-CDB63160F704}" dt="2018-08-08T10:44:19.252" v="4894"/>
          <ac:spMkLst>
            <pc:docMk/>
            <pc:sldMk cId="2532132356" sldId="576"/>
            <ac:spMk id="5" creationId="{7DC65892-87A6-4C14-A5B9-3315A0F4B469}"/>
          </ac:spMkLst>
        </pc:spChg>
      </pc:sldChg>
      <pc:sldChg chg="addSp modSp add replId">
        <pc:chgData name="shankar k" userId="04aa21a8999517e7" providerId="Windows Live" clId="Web-{8FB6C410-6C03-4665-9D16-CDB63160F704}" dt="2018-08-08T10:46:13.987" v="4927" actId="20577"/>
        <pc:sldMkLst>
          <pc:docMk/>
          <pc:sldMk cId="883587111" sldId="577"/>
        </pc:sldMkLst>
        <pc:spChg chg="add mod">
          <ac:chgData name="shankar k" userId="04aa21a8999517e7" providerId="Windows Live" clId="Web-{8FB6C410-6C03-4665-9D16-CDB63160F704}" dt="2018-08-08T10:46:10.550" v="4924" actId="1076"/>
          <ac:spMkLst>
            <pc:docMk/>
            <pc:sldMk cId="883587111" sldId="577"/>
            <ac:spMk id="2" creationId="{E4F67057-3432-4045-B4E1-FD2436AFA1D7}"/>
          </ac:spMkLst>
        </pc:spChg>
        <pc:spChg chg="mod">
          <ac:chgData name="shankar k" userId="04aa21a8999517e7" providerId="Windows Live" clId="Web-{8FB6C410-6C03-4665-9D16-CDB63160F704}" dt="2018-08-08T10:46:13.987" v="4927" actId="20577"/>
          <ac:spMkLst>
            <pc:docMk/>
            <pc:sldMk cId="883587111" sldId="577"/>
            <ac:spMk id="3" creationId="{93D38827-905D-4C90-BE3A-CF4B785F8F35}"/>
          </ac:spMkLst>
        </pc:spChg>
        <pc:spChg chg="mod">
          <ac:chgData name="shankar k" userId="04aa21a8999517e7" providerId="Windows Live" clId="Web-{8FB6C410-6C03-4665-9D16-CDB63160F704}" dt="2018-08-08T10:45:34.706" v="4909" actId="1076"/>
          <ac:spMkLst>
            <pc:docMk/>
            <pc:sldMk cId="883587111" sldId="577"/>
            <ac:spMk id="4" creationId="{D6269850-4A39-4B41-B479-3CD8D981D2B9}"/>
          </ac:spMkLst>
        </pc:spChg>
      </pc:sldChg>
      <pc:sldChg chg="addSp delSp modSp add replId">
        <pc:chgData name="shankar k" userId="04aa21a8999517e7" providerId="Windows Live" clId="Web-{8FB6C410-6C03-4665-9D16-CDB63160F704}" dt="2018-08-08T10:48:22.723" v="4997" actId="14100"/>
        <pc:sldMkLst>
          <pc:docMk/>
          <pc:sldMk cId="3296171127" sldId="578"/>
        </pc:sldMkLst>
        <pc:spChg chg="del">
          <ac:chgData name="shankar k" userId="04aa21a8999517e7" providerId="Windows Live" clId="Web-{8FB6C410-6C03-4665-9D16-CDB63160F704}" dt="2018-08-08T10:46:46.628" v="4942"/>
          <ac:spMkLst>
            <pc:docMk/>
            <pc:sldMk cId="3296171127" sldId="578"/>
            <ac:spMk id="2" creationId="{E4F67057-3432-4045-B4E1-FD2436AFA1D7}"/>
          </ac:spMkLst>
        </pc:spChg>
        <pc:spChg chg="mod">
          <ac:chgData name="shankar k" userId="04aa21a8999517e7" providerId="Windows Live" clId="Web-{8FB6C410-6C03-4665-9D16-CDB63160F704}" dt="2018-08-08T10:47:05.706" v="4949" actId="1076"/>
          <ac:spMkLst>
            <pc:docMk/>
            <pc:sldMk cId="3296171127" sldId="578"/>
            <ac:spMk id="3" creationId="{93D38827-905D-4C90-BE3A-CF4B785F8F35}"/>
          </ac:spMkLst>
        </pc:spChg>
        <pc:spChg chg="mod">
          <ac:chgData name="shankar k" userId="04aa21a8999517e7" providerId="Windows Live" clId="Web-{8FB6C410-6C03-4665-9D16-CDB63160F704}" dt="2018-08-08T10:47:03.472" v="4948" actId="1076"/>
          <ac:spMkLst>
            <pc:docMk/>
            <pc:sldMk cId="3296171127" sldId="578"/>
            <ac:spMk id="4" creationId="{D6269850-4A39-4B41-B479-3CD8D981D2B9}"/>
          </ac:spMkLst>
        </pc:spChg>
        <pc:spChg chg="add mod">
          <ac:chgData name="shankar k" userId="04aa21a8999517e7" providerId="Windows Live" clId="Web-{8FB6C410-6C03-4665-9D16-CDB63160F704}" dt="2018-08-08T10:47:12.894" v="4950" actId="1076"/>
          <ac:spMkLst>
            <pc:docMk/>
            <pc:sldMk cId="3296171127" sldId="578"/>
            <ac:spMk id="5" creationId="{F714B0A4-7228-414B-B5DC-E1E9B8D2AC90}"/>
          </ac:spMkLst>
        </pc:spChg>
        <pc:spChg chg="add mod">
          <ac:chgData name="shankar k" userId="04aa21a8999517e7" providerId="Windows Live" clId="Web-{8FB6C410-6C03-4665-9D16-CDB63160F704}" dt="2018-08-08T10:48:22.723" v="4997" actId="14100"/>
          <ac:spMkLst>
            <pc:docMk/>
            <pc:sldMk cId="3296171127" sldId="578"/>
            <ac:spMk id="6" creationId="{C448B130-9F39-4E3A-9BDF-FE27D42275DB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0:50:28.615" v="5041" actId="1076"/>
        <pc:sldMkLst>
          <pc:docMk/>
          <pc:sldMk cId="4025572565" sldId="579"/>
        </pc:sldMkLst>
        <pc:spChg chg="add mod">
          <ac:chgData name="shankar k" userId="04aa21a8999517e7" providerId="Windows Live" clId="Web-{8FB6C410-6C03-4665-9D16-CDB63160F704}" dt="2018-08-08T10:50:22.177" v="5039" actId="1076"/>
          <ac:spMkLst>
            <pc:docMk/>
            <pc:sldMk cId="4025572565" sldId="579"/>
            <ac:spMk id="2" creationId="{01A70632-CACF-4796-8E94-982CB45945A2}"/>
          </ac:spMkLst>
        </pc:spChg>
        <pc:spChg chg="del">
          <ac:chgData name="shankar k" userId="04aa21a8999517e7" providerId="Windows Live" clId="Web-{8FB6C410-6C03-4665-9D16-CDB63160F704}" dt="2018-08-08T10:48:47.348" v="5001"/>
          <ac:spMkLst>
            <pc:docMk/>
            <pc:sldMk cId="4025572565" sldId="579"/>
            <ac:spMk id="3" creationId="{93D38827-905D-4C90-BE3A-CF4B785F8F35}"/>
          </ac:spMkLst>
        </pc:spChg>
        <pc:spChg chg="mod">
          <ac:chgData name="shankar k" userId="04aa21a8999517e7" providerId="Windows Live" clId="Web-{8FB6C410-6C03-4665-9D16-CDB63160F704}" dt="2018-08-08T10:48:58.676" v="5003" actId="1076"/>
          <ac:spMkLst>
            <pc:docMk/>
            <pc:sldMk cId="4025572565" sldId="579"/>
            <ac:spMk id="4" creationId="{D6269850-4A39-4B41-B479-3CD8D981D2B9}"/>
          </ac:spMkLst>
        </pc:spChg>
        <pc:spChg chg="add mod">
          <ac:chgData name="shankar k" userId="04aa21a8999517e7" providerId="Windows Live" clId="Web-{8FB6C410-6C03-4665-9D16-CDB63160F704}" dt="2018-08-08T10:50:25.786" v="5040" actId="1076"/>
          <ac:spMkLst>
            <pc:docMk/>
            <pc:sldMk cId="4025572565" sldId="579"/>
            <ac:spMk id="5" creationId="{92F1E7AE-26FE-4B32-8DBF-4B01EFABC2A0}"/>
          </ac:spMkLst>
        </pc:spChg>
        <pc:spChg chg="add mod">
          <ac:chgData name="shankar k" userId="04aa21a8999517e7" providerId="Windows Live" clId="Web-{8FB6C410-6C03-4665-9D16-CDB63160F704}" dt="2018-08-08T10:50:28.615" v="5041" actId="1076"/>
          <ac:spMkLst>
            <pc:docMk/>
            <pc:sldMk cId="4025572565" sldId="579"/>
            <ac:spMk id="6" creationId="{565D7701-119C-4E30-A659-38FC3D0F15DF}"/>
          </ac:spMkLst>
        </pc:spChg>
      </pc:sldChg>
      <pc:sldChg chg="addSp modSp add replId">
        <pc:chgData name="shankar k" userId="04aa21a8999517e7" providerId="Windows Live" clId="Web-{8FB6C410-6C03-4665-9D16-CDB63160F704}" dt="2018-08-08T10:52:39.022" v="5111" actId="1076"/>
        <pc:sldMkLst>
          <pc:docMk/>
          <pc:sldMk cId="1716625828" sldId="580"/>
        </pc:sldMkLst>
        <pc:spChg chg="add mod">
          <ac:chgData name="shankar k" userId="04aa21a8999517e7" providerId="Windows Live" clId="Web-{8FB6C410-6C03-4665-9D16-CDB63160F704}" dt="2018-08-08T10:52:35.476" v="5110" actId="1076"/>
          <ac:spMkLst>
            <pc:docMk/>
            <pc:sldMk cId="1716625828" sldId="580"/>
            <ac:spMk id="2" creationId="{25697A2A-BA35-4DDD-98E7-4CA50D854586}"/>
          </ac:spMkLst>
        </pc:spChg>
        <pc:spChg chg="add mod">
          <ac:chgData name="shankar k" userId="04aa21a8999517e7" providerId="Windows Live" clId="Web-{8FB6C410-6C03-4665-9D16-CDB63160F704}" dt="2018-08-08T10:52:32.616" v="5109" actId="1076"/>
          <ac:spMkLst>
            <pc:docMk/>
            <pc:sldMk cId="1716625828" sldId="580"/>
            <ac:spMk id="3" creationId="{CC755AEC-3EE2-4D0E-8E39-59EDB9F766A5}"/>
          </ac:spMkLst>
        </pc:spChg>
        <pc:spChg chg="mod">
          <ac:chgData name="shankar k" userId="04aa21a8999517e7" providerId="Windows Live" clId="Web-{8FB6C410-6C03-4665-9D16-CDB63160F704}" dt="2018-08-08T10:52:39.022" v="5111" actId="1076"/>
          <ac:spMkLst>
            <pc:docMk/>
            <pc:sldMk cId="1716625828" sldId="580"/>
            <ac:spMk id="4" creationId="{D6269850-4A39-4B41-B479-3CD8D981D2B9}"/>
          </ac:spMkLst>
        </pc:spChg>
        <pc:spChg chg="add mod">
          <ac:chgData name="shankar k" userId="04aa21a8999517e7" providerId="Windows Live" clId="Web-{8FB6C410-6C03-4665-9D16-CDB63160F704}" dt="2018-08-08T10:52:23.913" v="5107" actId="1076"/>
          <ac:spMkLst>
            <pc:docMk/>
            <pc:sldMk cId="1716625828" sldId="580"/>
            <ac:spMk id="5" creationId="{91F0D8AF-AF7F-4142-960E-0F7227F92522}"/>
          </ac:spMkLst>
        </pc:spChg>
      </pc:sldChg>
      <pc:sldChg chg="addSp delSp modSp add replId">
        <pc:chgData name="shankar k" userId="04aa21a8999517e7" providerId="Windows Live" clId="Web-{8FB6C410-6C03-4665-9D16-CDB63160F704}" dt="2018-08-08T10:55:29.587" v="5200" actId="1076"/>
        <pc:sldMkLst>
          <pc:docMk/>
          <pc:sldMk cId="245125301" sldId="581"/>
        </pc:sldMkLst>
        <pc:spChg chg="mod">
          <ac:chgData name="shankar k" userId="04aa21a8999517e7" providerId="Windows Live" clId="Web-{8FB6C410-6C03-4665-9D16-CDB63160F704}" dt="2018-08-08T10:55:29.587" v="5200" actId="1076"/>
          <ac:spMkLst>
            <pc:docMk/>
            <pc:sldMk cId="245125301" sldId="581"/>
            <ac:spMk id="2" creationId="{25697A2A-BA35-4DDD-98E7-4CA50D854586}"/>
          </ac:spMkLst>
        </pc:spChg>
        <pc:spChg chg="del">
          <ac:chgData name="shankar k" userId="04aa21a8999517e7" providerId="Windows Live" clId="Web-{8FB6C410-6C03-4665-9D16-CDB63160F704}" dt="2018-08-08T10:53:19.492" v="5123"/>
          <ac:spMkLst>
            <pc:docMk/>
            <pc:sldMk cId="245125301" sldId="581"/>
            <ac:spMk id="3" creationId="{CC755AEC-3EE2-4D0E-8E39-59EDB9F766A5}"/>
          </ac:spMkLst>
        </pc:spChg>
        <pc:spChg chg="del">
          <ac:chgData name="shankar k" userId="04aa21a8999517e7" providerId="Windows Live" clId="Web-{8FB6C410-6C03-4665-9D16-CDB63160F704}" dt="2018-08-08T10:52:57.788" v="5113"/>
          <ac:spMkLst>
            <pc:docMk/>
            <pc:sldMk cId="245125301" sldId="581"/>
            <ac:spMk id="5" creationId="{91F0D8AF-AF7F-4142-960E-0F7227F92522}"/>
          </ac:spMkLst>
        </pc:spChg>
        <pc:spChg chg="add mod">
          <ac:chgData name="shankar k" userId="04aa21a8999517e7" providerId="Windows Live" clId="Web-{8FB6C410-6C03-4665-9D16-CDB63160F704}" dt="2018-08-08T10:55:09.915" v="5196" actId="1076"/>
          <ac:spMkLst>
            <pc:docMk/>
            <pc:sldMk cId="245125301" sldId="581"/>
            <ac:spMk id="6" creationId="{AE2D88F4-80CB-44C0-B3DD-60075C7F5BCE}"/>
          </ac:spMkLst>
        </pc:spChg>
        <pc:spChg chg="add mod">
          <ac:chgData name="shankar k" userId="04aa21a8999517e7" providerId="Windows Live" clId="Web-{8FB6C410-6C03-4665-9D16-CDB63160F704}" dt="2018-08-08T10:55:25.962" v="5199" actId="14100"/>
          <ac:spMkLst>
            <pc:docMk/>
            <pc:sldMk cId="245125301" sldId="581"/>
            <ac:spMk id="7" creationId="{26E542F3-9977-4416-955B-A582BC5F4F71}"/>
          </ac:spMkLst>
        </pc:spChg>
      </pc:sldChg>
      <pc:sldChg chg="addSp delSp modSp add replId">
        <pc:chgData name="shankar k" userId="04aa21a8999517e7" providerId="Windows Live" clId="Web-{8FB6C410-6C03-4665-9D16-CDB63160F704}" dt="2018-08-08T10:57:00.166" v="5225" actId="1076"/>
        <pc:sldMkLst>
          <pc:docMk/>
          <pc:sldMk cId="2230384123" sldId="582"/>
        </pc:sldMkLst>
        <pc:spChg chg="del">
          <ac:chgData name="shankar k" userId="04aa21a8999517e7" providerId="Windows Live" clId="Web-{8FB6C410-6C03-4665-9D16-CDB63160F704}" dt="2018-08-08T10:55:45.869" v="5202"/>
          <ac:spMkLst>
            <pc:docMk/>
            <pc:sldMk cId="2230384123" sldId="582"/>
            <ac:spMk id="2" creationId="{25697A2A-BA35-4DDD-98E7-4CA50D854586}"/>
          </ac:spMkLst>
        </pc:spChg>
        <pc:spChg chg="add mod">
          <ac:chgData name="shankar k" userId="04aa21a8999517e7" providerId="Windows Live" clId="Web-{8FB6C410-6C03-4665-9D16-CDB63160F704}" dt="2018-08-08T10:56:04.478" v="5208" actId="1076"/>
          <ac:spMkLst>
            <pc:docMk/>
            <pc:sldMk cId="2230384123" sldId="582"/>
            <ac:spMk id="3" creationId="{9F1C0504-7B02-4F1F-85C5-509AB127A0B8}"/>
          </ac:spMkLst>
        </pc:spChg>
        <pc:spChg chg="add mod">
          <ac:chgData name="shankar k" userId="04aa21a8999517e7" providerId="Windows Live" clId="Web-{8FB6C410-6C03-4665-9D16-CDB63160F704}" dt="2018-08-08T10:56:25.197" v="5213" actId="1076"/>
          <ac:spMkLst>
            <pc:docMk/>
            <pc:sldMk cId="2230384123" sldId="582"/>
            <ac:spMk id="5" creationId="{C3C52959-F088-45D1-9DEC-65B45EE83DE6}"/>
          </ac:spMkLst>
        </pc:spChg>
        <pc:spChg chg="del">
          <ac:chgData name="shankar k" userId="04aa21a8999517e7" providerId="Windows Live" clId="Web-{8FB6C410-6C03-4665-9D16-CDB63160F704}" dt="2018-08-08T10:55:49.259" v="5204"/>
          <ac:spMkLst>
            <pc:docMk/>
            <pc:sldMk cId="2230384123" sldId="582"/>
            <ac:spMk id="6" creationId="{AE2D88F4-80CB-44C0-B3DD-60075C7F5BCE}"/>
          </ac:spMkLst>
        </pc:spChg>
        <pc:spChg chg="del">
          <ac:chgData name="shankar k" userId="04aa21a8999517e7" providerId="Windows Live" clId="Web-{8FB6C410-6C03-4665-9D16-CDB63160F704}" dt="2018-08-08T10:55:47.337" v="5203"/>
          <ac:spMkLst>
            <pc:docMk/>
            <pc:sldMk cId="2230384123" sldId="582"/>
            <ac:spMk id="7" creationId="{26E542F3-9977-4416-955B-A582BC5F4F71}"/>
          </ac:spMkLst>
        </pc:spChg>
        <pc:spChg chg="add mod">
          <ac:chgData name="shankar k" userId="04aa21a8999517e7" providerId="Windows Live" clId="Web-{8FB6C410-6C03-4665-9D16-CDB63160F704}" dt="2018-08-08T10:57:00.166" v="5225" actId="1076"/>
          <ac:spMkLst>
            <pc:docMk/>
            <pc:sldMk cId="2230384123" sldId="582"/>
            <ac:spMk id="8" creationId="{613F02C6-9D10-4550-81C0-35F51A9755A1}"/>
          </ac:spMkLst>
        </pc:spChg>
      </pc:sldChg>
      <pc:sldChg chg="delSp modSp add del replId">
        <pc:chgData name="shankar k" userId="04aa21a8999517e7" providerId="Windows Live" clId="Web-{8FB6C410-6C03-4665-9D16-CDB63160F704}" dt="2018-08-08T10:59:22.342" v="5258"/>
        <pc:sldMkLst>
          <pc:docMk/>
          <pc:sldMk cId="1444960064" sldId="583"/>
        </pc:sldMkLst>
        <pc:spChg chg="del mod">
          <ac:chgData name="shankar k" userId="04aa21a8999517e7" providerId="Windows Live" clId="Web-{8FB6C410-6C03-4665-9D16-CDB63160F704}" dt="2018-08-08T10:58:47.483" v="5230"/>
          <ac:spMkLst>
            <pc:docMk/>
            <pc:sldMk cId="1444960064" sldId="583"/>
            <ac:spMk id="2" creationId="{87461B3F-B57E-4C0C-9EC6-BBAD13C61066}"/>
          </ac:spMkLst>
        </pc:spChg>
        <pc:spChg chg="del">
          <ac:chgData name="shankar k" userId="04aa21a8999517e7" providerId="Windows Live" clId="Web-{8FB6C410-6C03-4665-9D16-CDB63160F704}" dt="2018-08-08T10:58:17.592" v="5228"/>
          <ac:spMkLst>
            <pc:docMk/>
            <pc:sldMk cId="1444960064" sldId="583"/>
            <ac:spMk id="3" creationId="{BD52156E-2A3D-4A2A-8D6D-9BAFDFFD6679}"/>
          </ac:spMkLst>
        </pc:spChg>
      </pc:sldChg>
      <pc:sldChg chg="add del">
        <pc:chgData name="shankar k" userId="04aa21a8999517e7" providerId="Windows Live" clId="Web-{8FB6C410-6C03-4665-9D16-CDB63160F704}" dt="2018-08-08T11:45:51.507" v="6324"/>
        <pc:sldMkLst>
          <pc:docMk/>
          <pc:sldMk cId="2736307364" sldId="584"/>
        </pc:sldMkLst>
      </pc:sldChg>
      <pc:sldChg chg="add del">
        <pc:chgData name="shankar k" userId="04aa21a8999517e7" providerId="Windows Live" clId="Web-{8FB6C410-6C03-4665-9D16-CDB63160F704}" dt="2018-08-08T11:44:08.990" v="6276"/>
        <pc:sldMkLst>
          <pc:docMk/>
          <pc:sldMk cId="4219573073" sldId="585"/>
        </pc:sldMkLst>
      </pc:sldChg>
      <pc:sldChg chg="add del">
        <pc:chgData name="shankar k" userId="04aa21a8999517e7" providerId="Windows Live" clId="Web-{8FB6C410-6C03-4665-9D16-CDB63160F704}" dt="2018-08-08T11:40:44.706" v="6140"/>
        <pc:sldMkLst>
          <pc:docMk/>
          <pc:sldMk cId="3259674499" sldId="586"/>
        </pc:sldMkLst>
      </pc:sldChg>
      <pc:sldChg chg="add del">
        <pc:chgData name="shankar k" userId="04aa21a8999517e7" providerId="Windows Live" clId="Web-{8FB6C410-6C03-4665-9D16-CDB63160F704}" dt="2018-08-08T11:34:47.467" v="6083"/>
        <pc:sldMkLst>
          <pc:docMk/>
          <pc:sldMk cId="3493843031" sldId="587"/>
        </pc:sldMkLst>
      </pc:sldChg>
      <pc:sldChg chg="add del">
        <pc:chgData name="shankar k" userId="04aa21a8999517e7" providerId="Windows Live" clId="Web-{8FB6C410-6C03-4665-9D16-CDB63160F704}" dt="2018-08-08T11:30:25.167" v="5925"/>
        <pc:sldMkLst>
          <pc:docMk/>
          <pc:sldMk cId="2554668549" sldId="588"/>
        </pc:sldMkLst>
      </pc:sldChg>
      <pc:sldChg chg="add del">
        <pc:chgData name="shankar k" userId="04aa21a8999517e7" providerId="Windows Live" clId="Web-{8FB6C410-6C03-4665-9D16-CDB63160F704}" dt="2018-08-08T11:28:00.493" v="5879"/>
        <pc:sldMkLst>
          <pc:docMk/>
          <pc:sldMk cId="69360989" sldId="589"/>
        </pc:sldMkLst>
      </pc:sldChg>
      <pc:sldChg chg="add del">
        <pc:chgData name="shankar k" userId="04aa21a8999517e7" providerId="Windows Live" clId="Web-{8FB6C410-6C03-4665-9D16-CDB63160F704}" dt="2018-08-08T11:25:50.664" v="5816"/>
        <pc:sldMkLst>
          <pc:docMk/>
          <pc:sldMk cId="885586617" sldId="590"/>
        </pc:sldMkLst>
      </pc:sldChg>
      <pc:sldChg chg="add del">
        <pc:chgData name="shankar k" userId="04aa21a8999517e7" providerId="Windows Live" clId="Web-{8FB6C410-6C03-4665-9D16-CDB63160F704}" dt="2018-08-08T11:24:31.366" v="5793"/>
        <pc:sldMkLst>
          <pc:docMk/>
          <pc:sldMk cId="964390748" sldId="591"/>
        </pc:sldMkLst>
      </pc:sldChg>
      <pc:sldChg chg="add del">
        <pc:chgData name="shankar k" userId="04aa21a8999517e7" providerId="Windows Live" clId="Web-{8FB6C410-6C03-4665-9D16-CDB63160F704}" dt="2018-08-08T11:23:18.240" v="5775"/>
        <pc:sldMkLst>
          <pc:docMk/>
          <pc:sldMk cId="689094128" sldId="592"/>
        </pc:sldMkLst>
      </pc:sldChg>
      <pc:sldChg chg="add del">
        <pc:chgData name="shankar k" userId="04aa21a8999517e7" providerId="Windows Live" clId="Web-{8FB6C410-6C03-4665-9D16-CDB63160F704}" dt="2018-08-08T11:22:15.783" v="5753"/>
        <pc:sldMkLst>
          <pc:docMk/>
          <pc:sldMk cId="759234047" sldId="593"/>
        </pc:sldMkLst>
      </pc:sldChg>
      <pc:sldChg chg="add del">
        <pc:chgData name="shankar k" userId="04aa21a8999517e7" providerId="Windows Live" clId="Web-{8FB6C410-6C03-4665-9D16-CDB63160F704}" dt="2018-08-08T11:19:38" v="5704"/>
        <pc:sldMkLst>
          <pc:docMk/>
          <pc:sldMk cId="2823401149" sldId="594"/>
        </pc:sldMkLst>
      </pc:sldChg>
      <pc:sldChg chg="add del">
        <pc:chgData name="shankar k" userId="04aa21a8999517e7" providerId="Windows Live" clId="Web-{8FB6C410-6C03-4665-9D16-CDB63160F704}" dt="2018-08-08T11:19:32.109" v="5703"/>
        <pc:sldMkLst>
          <pc:docMk/>
          <pc:sldMk cId="3173922324" sldId="595"/>
        </pc:sldMkLst>
      </pc:sldChg>
      <pc:sldChg chg="add del">
        <pc:chgData name="shankar k" userId="04aa21a8999517e7" providerId="Windows Live" clId="Web-{8FB6C410-6C03-4665-9D16-CDB63160F704}" dt="2018-08-08T11:17:09.951" v="5662"/>
        <pc:sldMkLst>
          <pc:docMk/>
          <pc:sldMk cId="1027148388" sldId="596"/>
        </pc:sldMkLst>
      </pc:sldChg>
      <pc:sldChg chg="add del">
        <pc:chgData name="shankar k" userId="04aa21a8999517e7" providerId="Windows Live" clId="Web-{8FB6C410-6C03-4665-9D16-CDB63160F704}" dt="2018-08-08T11:16:12.622" v="5642"/>
        <pc:sldMkLst>
          <pc:docMk/>
          <pc:sldMk cId="552508433" sldId="597"/>
        </pc:sldMkLst>
      </pc:sldChg>
      <pc:sldChg chg="add del">
        <pc:chgData name="shankar k" userId="04aa21a8999517e7" providerId="Windows Live" clId="Web-{8FB6C410-6C03-4665-9D16-CDB63160F704}" dt="2018-08-08T11:14:52.340" v="5605"/>
        <pc:sldMkLst>
          <pc:docMk/>
          <pc:sldMk cId="3012889575" sldId="598"/>
        </pc:sldMkLst>
      </pc:sldChg>
      <pc:sldChg chg="add del">
        <pc:chgData name="shankar k" userId="04aa21a8999517e7" providerId="Windows Live" clId="Web-{8FB6C410-6C03-4665-9D16-CDB63160F704}" dt="2018-08-08T11:13:19.963" v="5569"/>
        <pc:sldMkLst>
          <pc:docMk/>
          <pc:sldMk cId="1558891137" sldId="599"/>
        </pc:sldMkLst>
      </pc:sldChg>
      <pc:sldChg chg="add del">
        <pc:chgData name="shankar k" userId="04aa21a8999517e7" providerId="Windows Live" clId="Web-{8FB6C410-6C03-4665-9D16-CDB63160F704}" dt="2018-08-08T11:10:36.696" v="5476"/>
        <pc:sldMkLst>
          <pc:docMk/>
          <pc:sldMk cId="3359789620" sldId="600"/>
        </pc:sldMkLst>
      </pc:sldChg>
      <pc:sldChg chg="add del">
        <pc:chgData name="shankar k" userId="04aa21a8999517e7" providerId="Windows Live" clId="Web-{8FB6C410-6C03-4665-9D16-CDB63160F704}" dt="2018-08-08T11:10:15.633" v="5471"/>
        <pc:sldMkLst>
          <pc:docMk/>
          <pc:sldMk cId="3216184760" sldId="601"/>
        </pc:sldMkLst>
      </pc:sldChg>
      <pc:sldChg chg="add del">
        <pc:chgData name="shankar k" userId="04aa21a8999517e7" providerId="Windows Live" clId="Web-{8FB6C410-6C03-4665-9D16-CDB63160F704}" dt="2018-08-08T11:08:44.897" v="5424"/>
        <pc:sldMkLst>
          <pc:docMk/>
          <pc:sldMk cId="2045826337" sldId="602"/>
        </pc:sldMkLst>
      </pc:sldChg>
      <pc:sldChg chg="add del">
        <pc:chgData name="shankar k" userId="04aa21a8999517e7" providerId="Windows Live" clId="Web-{8FB6C410-6C03-4665-9D16-CDB63160F704}" dt="2018-08-08T11:07:24.130" v="5391"/>
        <pc:sldMkLst>
          <pc:docMk/>
          <pc:sldMk cId="829626161" sldId="603"/>
        </pc:sldMkLst>
      </pc:sldChg>
      <pc:sldChg chg="addSp delSp modSp add">
        <pc:chgData name="shankar k" userId="04aa21a8999517e7" providerId="Windows Live" clId="Web-{8FB6C410-6C03-4665-9D16-CDB63160F704}" dt="2018-08-08T11:08:37.210" v="5421" actId="20577"/>
        <pc:sldMkLst>
          <pc:docMk/>
          <pc:sldMk cId="278941696" sldId="604"/>
        </pc:sldMkLst>
        <pc:spChg chg="add">
          <ac:chgData name="shankar k" userId="04aa21a8999517e7" providerId="Windows Live" clId="Web-{8FB6C410-6C03-4665-9D16-CDB63160F704}" dt="2018-08-08T11:03:10.767" v="5318"/>
          <ac:spMkLst>
            <pc:docMk/>
            <pc:sldMk cId="278941696" sldId="604"/>
            <ac:spMk id="2" creationId="{855EC52E-4BA4-4DB3-AC7B-74BE3738E6C8}"/>
          </ac:spMkLst>
        </pc:spChg>
        <pc:spChg chg="add mod">
          <ac:chgData name="shankar k" userId="04aa21a8999517e7" providerId="Windows Live" clId="Web-{8FB6C410-6C03-4665-9D16-CDB63160F704}" dt="2018-08-08T11:08:37.210" v="5421" actId="20577"/>
          <ac:spMkLst>
            <pc:docMk/>
            <pc:sldMk cId="278941696" sldId="604"/>
            <ac:spMk id="3" creationId="{34BD2997-78C9-4EE0-9F91-A688383A0DAD}"/>
          </ac:spMkLst>
        </pc:spChg>
        <pc:spChg chg="add del mod">
          <ac:chgData name="shankar k" userId="04aa21a8999517e7" providerId="Windows Live" clId="Web-{8FB6C410-6C03-4665-9D16-CDB63160F704}" dt="2018-08-08T11:04:23.612" v="5331"/>
          <ac:spMkLst>
            <pc:docMk/>
            <pc:sldMk cId="278941696" sldId="604"/>
            <ac:spMk id="6" creationId="{24687C9E-986B-4874-A473-3DB26123C001}"/>
          </ac:spMkLst>
        </pc:spChg>
        <pc:spChg chg="add del mod">
          <ac:chgData name="shankar k" userId="04aa21a8999517e7" providerId="Windows Live" clId="Web-{8FB6C410-6C03-4665-9D16-CDB63160F704}" dt="2018-08-08T11:04:30.987" v="5333"/>
          <ac:spMkLst>
            <pc:docMk/>
            <pc:sldMk cId="278941696" sldId="604"/>
            <ac:spMk id="8" creationId="{19FC3268-60AB-4301-A6BB-DC1554811ABE}"/>
          </ac:spMkLst>
        </pc:spChg>
        <pc:spChg chg="add del mod">
          <ac:chgData name="shankar k" userId="04aa21a8999517e7" providerId="Windows Live" clId="Web-{8FB6C410-6C03-4665-9D16-CDB63160F704}" dt="2018-08-08T11:06:36.520" v="5380"/>
          <ac:spMkLst>
            <pc:docMk/>
            <pc:sldMk cId="278941696" sldId="604"/>
            <ac:spMk id="9" creationId="{B3BCD942-3DAF-4F12-8ED3-4D4CE06E3212}"/>
          </ac:spMkLst>
        </pc:spChg>
        <pc:spChg chg="add del mod">
          <ac:chgData name="shankar k" userId="04aa21a8999517e7" providerId="Windows Live" clId="Web-{8FB6C410-6C03-4665-9D16-CDB63160F704}" dt="2018-08-08T11:07:00.176" v="5387"/>
          <ac:spMkLst>
            <pc:docMk/>
            <pc:sldMk cId="278941696" sldId="604"/>
            <ac:spMk id="11" creationId="{10A5E82D-8966-47FD-8FB3-20EB2969DFF1}"/>
          </ac:spMkLst>
        </pc:spChg>
        <pc:spChg chg="add mod">
          <ac:chgData name="shankar k" userId="04aa21a8999517e7" providerId="Windows Live" clId="Web-{8FB6C410-6C03-4665-9D16-CDB63160F704}" dt="2018-08-08T11:07:13.473" v="5390" actId="1076"/>
          <ac:spMkLst>
            <pc:docMk/>
            <pc:sldMk cId="278941696" sldId="604"/>
            <ac:spMk id="12" creationId="{AA507BDB-E4E4-4E71-908D-75BC81A67713}"/>
          </ac:spMkLst>
        </pc:spChg>
        <pc:spChg chg="del mod">
          <ac:chgData name="shankar k" userId="04aa21a8999517e7" providerId="Windows Live" clId="Web-{8FB6C410-6C03-4665-9D16-CDB63160F704}" dt="2018-08-08T11:06:52.676" v="5384"/>
          <ac:spMkLst>
            <pc:docMk/>
            <pc:sldMk cId="278941696" sldId="604"/>
            <ac:spMk id="85" creationId="{00000000-0000-0000-0000-000000000000}"/>
          </ac:spMkLst>
        </pc:spChg>
        <pc:spChg chg="add del mod">
          <ac:chgData name="shankar k" userId="04aa21a8999517e7" providerId="Windows Live" clId="Web-{8FB6C410-6C03-4665-9D16-CDB63160F704}" dt="2018-08-08T11:04:28.331" v="5332"/>
          <ac:spMkLst>
            <pc:docMk/>
            <pc:sldMk cId="278941696" sldId="604"/>
            <ac:spMk id="86" creationId="{00000000-0000-0000-0000-000000000000}"/>
          </ac:spMkLst>
        </pc:spChg>
      </pc:sldChg>
      <pc:sldChg chg="modSp add del">
        <pc:chgData name="shankar k" userId="04aa21a8999517e7" providerId="Windows Live" clId="Web-{8FB6C410-6C03-4665-9D16-CDB63160F704}" dt="2018-08-08T11:02:42.282" v="5314"/>
        <pc:sldMkLst>
          <pc:docMk/>
          <pc:sldMk cId="1112707220" sldId="605"/>
        </pc:sldMkLst>
        <pc:spChg chg="mod">
          <ac:chgData name="shankar k" userId="04aa21a8999517e7" providerId="Windows Live" clId="Web-{8FB6C410-6C03-4665-9D16-CDB63160F704}" dt="2018-08-08T11:02:06.235" v="5302" actId="20577"/>
          <ac:spMkLst>
            <pc:docMk/>
            <pc:sldMk cId="1112707220" sldId="605"/>
            <ac:spMk id="278" creationId="{00000000-0000-0000-0000-000000000000}"/>
          </ac:spMkLst>
        </pc:spChg>
      </pc:sldChg>
      <pc:sldChg chg="modSp add del">
        <pc:chgData name="shankar k" userId="04aa21a8999517e7" providerId="Windows Live" clId="Web-{8FB6C410-6C03-4665-9D16-CDB63160F704}" dt="2018-08-08T11:02:38.376" v="5313"/>
        <pc:sldMkLst>
          <pc:docMk/>
          <pc:sldMk cId="3047131737" sldId="606"/>
        </pc:sldMkLst>
        <pc:spChg chg="mod">
          <ac:chgData name="shankar k" userId="04aa21a8999517e7" providerId="Windows Live" clId="Web-{8FB6C410-6C03-4665-9D16-CDB63160F704}" dt="2018-08-08T11:01:43.563" v="5298" actId="20577"/>
          <ac:spMkLst>
            <pc:docMk/>
            <pc:sldMk cId="3047131737" sldId="606"/>
            <ac:spMk id="272" creationId="{00000000-0000-0000-0000-000000000000}"/>
          </ac:spMkLst>
        </pc:spChg>
      </pc:sldChg>
      <pc:sldChg chg="addSp modSp add del">
        <pc:chgData name="shankar k" userId="04aa21a8999517e7" providerId="Windows Live" clId="Web-{8FB6C410-6C03-4665-9D16-CDB63160F704}" dt="2018-08-08T11:50:51.527" v="6374"/>
        <pc:sldMkLst>
          <pc:docMk/>
          <pc:sldMk cId="206320250" sldId="607"/>
        </pc:sldMkLst>
        <pc:spChg chg="add mod">
          <ac:chgData name="shankar k" userId="04aa21a8999517e7" providerId="Windows Live" clId="Web-{8FB6C410-6C03-4665-9D16-CDB63160F704}" dt="2018-08-08T11:00:14.609" v="5266" actId="1076"/>
          <ac:spMkLst>
            <pc:docMk/>
            <pc:sldMk cId="206320250" sldId="607"/>
            <ac:spMk id="2" creationId="{88467C00-6362-4348-8F16-77EABEFAD5F4}"/>
          </ac:spMkLst>
        </pc:spChg>
        <pc:spChg chg="mod">
          <ac:chgData name="shankar k" userId="04aa21a8999517e7" providerId="Windows Live" clId="Web-{8FB6C410-6C03-4665-9D16-CDB63160F704}" dt="2018-08-08T11:00:11.843" v="5265" actId="1076"/>
          <ac:spMkLst>
            <pc:docMk/>
            <pc:sldMk cId="206320250" sldId="607"/>
            <ac:spMk id="265" creationId="{00000000-0000-0000-0000-000000000000}"/>
          </ac:spMkLst>
        </pc:spChg>
        <pc:spChg chg="mod">
          <ac:chgData name="shankar k" userId="04aa21a8999517e7" providerId="Windows Live" clId="Web-{8FB6C410-6C03-4665-9D16-CDB63160F704}" dt="2018-08-08T11:02:30.704" v="5312" actId="1076"/>
          <ac:spMkLst>
            <pc:docMk/>
            <pc:sldMk cId="206320250" sldId="607"/>
            <ac:spMk id="266" creationId="{00000000-0000-0000-0000-000000000000}"/>
          </ac:spMkLst>
        </pc:spChg>
      </pc:sldChg>
      <pc:sldChg chg="addSp delSp modSp add replId addAnim modAnim">
        <pc:chgData name="shankar k" userId="04aa21a8999517e7" providerId="Windows Live" clId="Web-{8FB6C410-6C03-4665-9D16-CDB63160F704}" dt="2018-08-08T12:04:07.209" v="6428" actId="14100"/>
        <pc:sldMkLst>
          <pc:docMk/>
          <pc:sldMk cId="1189773625" sldId="608"/>
        </pc:sldMkLst>
        <pc:spChg chg="del">
          <ac:chgData name="shankar k" userId="04aa21a8999517e7" providerId="Windows Live" clId="Web-{8FB6C410-6C03-4665-9D16-CDB63160F704}" dt="2018-08-08T11:07:45.944" v="5394"/>
          <ac:spMkLst>
            <pc:docMk/>
            <pc:sldMk cId="1189773625" sldId="608"/>
            <ac:spMk id="3" creationId="{34BD2997-78C9-4EE0-9F91-A688383A0DAD}"/>
          </ac:spMkLst>
        </pc:spChg>
        <pc:spChg chg="add mod">
          <ac:chgData name="shankar k" userId="04aa21a8999517e7" providerId="Windows Live" clId="Web-{8FB6C410-6C03-4665-9D16-CDB63160F704}" dt="2018-08-08T12:04:07.209" v="6428" actId="14100"/>
          <ac:spMkLst>
            <pc:docMk/>
            <pc:sldMk cId="1189773625" sldId="608"/>
            <ac:spMk id="4" creationId="{D3FBFFF9-84A4-4C39-92E2-0327BED0BBCA}"/>
          </ac:spMkLst>
        </pc:spChg>
        <pc:spChg chg="add mod">
          <ac:chgData name="shankar k" userId="04aa21a8999517e7" providerId="Windows Live" clId="Web-{8FB6C410-6C03-4665-9D16-CDB63160F704}" dt="2018-08-08T12:03:15.739" v="6410" actId="1076"/>
          <ac:spMkLst>
            <pc:docMk/>
            <pc:sldMk cId="1189773625" sldId="608"/>
            <ac:spMk id="5" creationId="{CD56BF6F-F17A-42D0-8336-188F285A0CE4}"/>
          </ac:spMkLst>
        </pc:spChg>
        <pc:spChg chg="del">
          <ac:chgData name="shankar k" userId="04aa21a8999517e7" providerId="Windows Live" clId="Web-{8FB6C410-6C03-4665-9D16-CDB63160F704}" dt="2018-08-08T11:07:43.803" v="5393"/>
          <ac:spMkLst>
            <pc:docMk/>
            <pc:sldMk cId="1189773625" sldId="608"/>
            <ac:spMk id="12" creationId="{AA507BDB-E4E4-4E71-908D-75BC81A67713}"/>
          </ac:spMkLst>
        </pc:spChg>
      </pc:sldChg>
      <pc:sldChg chg="addSp modSp add replId addAnim modAnim">
        <pc:chgData name="shankar k" userId="04aa21a8999517e7" providerId="Windows Live" clId="Web-{8FB6C410-6C03-4665-9D16-CDB63160F704}" dt="2018-08-08T12:04:30.428" v="6434" actId="20577"/>
        <pc:sldMkLst>
          <pc:docMk/>
          <pc:sldMk cId="3342365585" sldId="609"/>
        </pc:sldMkLst>
        <pc:spChg chg="add mod">
          <ac:chgData name="shankar k" userId="04aa21a8999517e7" providerId="Windows Live" clId="Web-{8FB6C410-6C03-4665-9D16-CDB63160F704}" dt="2018-08-08T12:04:30.428" v="6434" actId="20577"/>
          <ac:spMkLst>
            <pc:docMk/>
            <pc:sldMk cId="3342365585" sldId="609"/>
            <ac:spMk id="3" creationId="{788997D7-9A19-4916-B5A2-812ADFDA47B8}"/>
          </ac:spMkLst>
        </pc:spChg>
        <pc:spChg chg="add mod">
          <ac:chgData name="shankar k" userId="04aa21a8999517e7" providerId="Windows Live" clId="Web-{8FB6C410-6C03-4665-9D16-CDB63160F704}" dt="2018-08-08T12:04:23.850" v="6432" actId="1076"/>
          <ac:spMkLst>
            <pc:docMk/>
            <pc:sldMk cId="3342365585" sldId="609"/>
            <ac:spMk id="4" creationId="{262BADE9-BB2C-4616-B400-1A0002852141}"/>
          </ac:spMkLst>
        </pc:spChg>
      </pc:sldChg>
      <pc:sldChg chg="addSp delSp modSp new addAnim modAnim">
        <pc:chgData name="shankar k" userId="04aa21a8999517e7" providerId="Windows Live" clId="Web-{8FB6C410-6C03-4665-9D16-CDB63160F704}" dt="2018-08-08T12:05:30.179" v="6459" actId="20577"/>
        <pc:sldMkLst>
          <pc:docMk/>
          <pc:sldMk cId="1889073654" sldId="610"/>
        </pc:sldMkLst>
        <pc:spChg chg="del">
          <ac:chgData name="shankar k" userId="04aa21a8999517e7" providerId="Windows Live" clId="Web-{8FB6C410-6C03-4665-9D16-CDB63160F704}" dt="2018-08-08T11:10:27.492" v="5474"/>
          <ac:spMkLst>
            <pc:docMk/>
            <pc:sldMk cId="1889073654" sldId="610"/>
            <ac:spMk id="2" creationId="{571E434D-E4A2-47E3-B029-2187931BE5CF}"/>
          </ac:spMkLst>
        </pc:spChg>
        <pc:spChg chg="del">
          <ac:chgData name="shankar k" userId="04aa21a8999517e7" providerId="Windows Live" clId="Web-{8FB6C410-6C03-4665-9D16-CDB63160F704}" dt="2018-08-08T11:10:25.571" v="5473"/>
          <ac:spMkLst>
            <pc:docMk/>
            <pc:sldMk cId="1889073654" sldId="610"/>
            <ac:spMk id="3" creationId="{57E91252-C92D-4035-959B-C682E4B8C63A}"/>
          </ac:spMkLst>
        </pc:spChg>
        <pc:spChg chg="add">
          <ac:chgData name="shankar k" userId="04aa21a8999517e7" providerId="Windows Live" clId="Web-{8FB6C410-6C03-4665-9D16-CDB63160F704}" dt="2018-08-08T11:13:05.916" v="5566"/>
          <ac:spMkLst>
            <pc:docMk/>
            <pc:sldMk cId="1889073654" sldId="610"/>
            <ac:spMk id="6" creationId="{CE3A11C9-A1BF-46AE-B90C-A22A846796B3}"/>
          </ac:spMkLst>
        </pc:spChg>
        <pc:spChg chg="add mod">
          <ac:chgData name="shankar k" userId="04aa21a8999517e7" providerId="Windows Live" clId="Web-{8FB6C410-6C03-4665-9D16-CDB63160F704}" dt="2018-08-08T12:05:19.928" v="6455" actId="20577"/>
          <ac:spMkLst>
            <pc:docMk/>
            <pc:sldMk cId="1889073654" sldId="610"/>
            <ac:spMk id="7" creationId="{1704E235-489F-4627-99D4-C6C672D5C997}"/>
          </ac:spMkLst>
        </pc:spChg>
        <pc:spChg chg="add mod">
          <ac:chgData name="shankar k" userId="04aa21a8999517e7" providerId="Windows Live" clId="Web-{8FB6C410-6C03-4665-9D16-CDB63160F704}" dt="2018-08-08T12:05:13.381" v="6453" actId="1076"/>
          <ac:spMkLst>
            <pc:docMk/>
            <pc:sldMk cId="1889073654" sldId="610"/>
            <ac:spMk id="8" creationId="{CD6D8084-9BFA-47E6-BD36-318632224972}"/>
          </ac:spMkLst>
        </pc:spChg>
        <pc:spChg chg="add mod">
          <ac:chgData name="shankar k" userId="04aa21a8999517e7" providerId="Windows Live" clId="Web-{8FB6C410-6C03-4665-9D16-CDB63160F704}" dt="2018-08-08T12:05:30.179" v="6459" actId="20577"/>
          <ac:spMkLst>
            <pc:docMk/>
            <pc:sldMk cId="1889073654" sldId="610"/>
            <ac:spMk id="9" creationId="{C9E31FE7-AC0C-4AFB-8962-1710C0C5AE91}"/>
          </ac:spMkLst>
        </pc:spChg>
      </pc:sldChg>
      <pc:sldChg chg="addSp modSp add replId addAnim modAnim">
        <pc:chgData name="shankar k" userId="04aa21a8999517e7" providerId="Windows Live" clId="Web-{8FB6C410-6C03-4665-9D16-CDB63160F704}" dt="2018-08-08T12:05:55.538" v="6471" actId="20577"/>
        <pc:sldMkLst>
          <pc:docMk/>
          <pc:sldMk cId="1408539951" sldId="611"/>
        </pc:sldMkLst>
        <pc:spChg chg="add">
          <ac:chgData name="shankar k" userId="04aa21a8999517e7" providerId="Windows Live" clId="Web-{8FB6C410-6C03-4665-9D16-CDB63160F704}" dt="2018-08-08T11:13:09.120" v="5567"/>
          <ac:spMkLst>
            <pc:docMk/>
            <pc:sldMk cId="1408539951" sldId="611"/>
            <ac:spMk id="2" creationId="{E90C5CFD-BF4E-4619-B7E3-5FDA1981CA22}"/>
          </ac:spMkLst>
        </pc:spChg>
        <pc:spChg chg="add mod">
          <ac:chgData name="shankar k" userId="04aa21a8999517e7" providerId="Windows Live" clId="Web-{8FB6C410-6C03-4665-9D16-CDB63160F704}" dt="2018-08-08T12:05:37.147" v="6461" actId="20577"/>
          <ac:spMkLst>
            <pc:docMk/>
            <pc:sldMk cId="1408539951" sldId="611"/>
            <ac:spMk id="5" creationId="{AC3B07A0-4A1A-49B3-9EA0-57221476EB30}"/>
          </ac:spMkLst>
        </pc:spChg>
        <pc:spChg chg="add mod">
          <ac:chgData name="shankar k" userId="04aa21a8999517e7" providerId="Windows Live" clId="Web-{8FB6C410-6C03-4665-9D16-CDB63160F704}" dt="2018-08-08T12:05:55.538" v="6471" actId="20577"/>
          <ac:spMkLst>
            <pc:docMk/>
            <pc:sldMk cId="1408539951" sldId="611"/>
            <ac:spMk id="6" creationId="{E33A1FEE-73B0-4DFD-8236-C1987F34AE56}"/>
          </ac:spMkLst>
        </pc:spChg>
      </pc:sldChg>
      <pc:sldChg chg="addSp modSp add replId">
        <pc:chgData name="shankar k" userId="04aa21a8999517e7" providerId="Windows Live" clId="Web-{8FB6C410-6C03-4665-9D16-CDB63160F704}" dt="2018-08-08T12:06:34.148" v="6483" actId="14100"/>
        <pc:sldMkLst>
          <pc:docMk/>
          <pc:sldMk cId="1740792352" sldId="612"/>
        </pc:sldMkLst>
        <pc:spChg chg="add mod">
          <ac:chgData name="shankar k" userId="04aa21a8999517e7" providerId="Windows Live" clId="Web-{8FB6C410-6C03-4665-9D16-CDB63160F704}" dt="2018-08-08T12:06:34.148" v="6483" actId="14100"/>
          <ac:spMkLst>
            <pc:docMk/>
            <pc:sldMk cId="1740792352" sldId="612"/>
            <ac:spMk id="3" creationId="{552EBFB8-9F29-4BA4-A3A8-1D83AAA708B4}"/>
          </ac:spMkLst>
        </pc:spChg>
        <pc:spChg chg="add mod">
          <ac:chgData name="shankar k" userId="04aa21a8999517e7" providerId="Windows Live" clId="Web-{8FB6C410-6C03-4665-9D16-CDB63160F704}" dt="2018-08-08T12:06:14.710" v="6477" actId="1076"/>
          <ac:spMkLst>
            <pc:docMk/>
            <pc:sldMk cId="1740792352" sldId="612"/>
            <ac:spMk id="5" creationId="{A4C9B402-BE09-4135-9882-09BD902F6FBD}"/>
          </ac:spMkLst>
        </pc:spChg>
      </pc:sldChg>
      <pc:sldChg chg="addSp modSp add replId addAnim modAnim">
        <pc:chgData name="shankar k" userId="04aa21a8999517e7" providerId="Windows Live" clId="Web-{8FB6C410-6C03-4665-9D16-CDB63160F704}" dt="2018-08-08T12:05:01.803" v="6449" actId="1076"/>
        <pc:sldMkLst>
          <pc:docMk/>
          <pc:sldMk cId="1833234281" sldId="613"/>
        </pc:sldMkLst>
        <pc:spChg chg="mod">
          <ac:chgData name="shankar k" userId="04aa21a8999517e7" providerId="Windows Live" clId="Web-{8FB6C410-6C03-4665-9D16-CDB63160F704}" dt="2018-08-08T12:04:57.053" v="6447" actId="20577"/>
          <ac:spMkLst>
            <pc:docMk/>
            <pc:sldMk cId="1833234281" sldId="613"/>
            <ac:spMk id="3" creationId="{788997D7-9A19-4916-B5A2-812ADFDA47B8}"/>
          </ac:spMkLst>
        </pc:spChg>
        <pc:spChg chg="mod">
          <ac:chgData name="shankar k" userId="04aa21a8999517e7" providerId="Windows Live" clId="Web-{8FB6C410-6C03-4665-9D16-CDB63160F704}" dt="2018-08-08T12:04:40.537" v="6439" actId="1076"/>
          <ac:spMkLst>
            <pc:docMk/>
            <pc:sldMk cId="1833234281" sldId="613"/>
            <ac:spMk id="4" creationId="{262BADE9-BB2C-4616-B400-1A0002852141}"/>
          </ac:spMkLst>
        </pc:spChg>
        <pc:spChg chg="add mod">
          <ac:chgData name="shankar k" userId="04aa21a8999517e7" providerId="Windows Live" clId="Web-{8FB6C410-6C03-4665-9D16-CDB63160F704}" dt="2018-08-08T12:05:01.803" v="6449" actId="1076"/>
          <ac:spMkLst>
            <pc:docMk/>
            <pc:sldMk cId="1833234281" sldId="613"/>
            <ac:spMk id="5" creationId="{042E8381-8B35-422E-8E70-4BA61EBC310D}"/>
          </ac:spMkLst>
        </pc:spChg>
      </pc:sldChg>
      <pc:sldChg chg="addSp modSp add replId">
        <pc:chgData name="shankar k" userId="04aa21a8999517e7" providerId="Windows Live" clId="Web-{8FB6C410-6C03-4665-9D16-CDB63160F704}" dt="2018-08-08T11:49:35.729" v="6362" actId="1076"/>
        <pc:sldMkLst>
          <pc:docMk/>
          <pc:sldMk cId="3263420849" sldId="614"/>
        </pc:sldMkLst>
        <pc:spChg chg="add mod">
          <ac:chgData name="shankar k" userId="04aa21a8999517e7" providerId="Windows Live" clId="Web-{8FB6C410-6C03-4665-9D16-CDB63160F704}" dt="2018-08-08T11:49:35.729" v="6362" actId="1076"/>
          <ac:spMkLst>
            <pc:docMk/>
            <pc:sldMk cId="3263420849" sldId="614"/>
            <ac:spMk id="3" creationId="{055DED06-4E95-4558-A8BD-C3B0CDA14EDE}"/>
          </ac:spMkLst>
        </pc:spChg>
        <pc:spChg chg="add mod">
          <ac:chgData name="shankar k" userId="04aa21a8999517e7" providerId="Windows Live" clId="Web-{8FB6C410-6C03-4665-9D16-CDB63160F704}" dt="2018-08-08T11:23:00.177" v="5769" actId="14100"/>
          <ac:spMkLst>
            <pc:docMk/>
            <pc:sldMk cId="3263420849" sldId="614"/>
            <ac:spMk id="5" creationId="{ED3CF8EB-2F65-43D2-B259-03F526BE1DBC}"/>
          </ac:spMkLst>
        </pc:spChg>
      </pc:sldChg>
      <pc:sldChg chg="addSp modSp add replId">
        <pc:chgData name="shankar k" userId="04aa21a8999517e7" providerId="Windows Live" clId="Web-{8FB6C410-6C03-4665-9D16-CDB63160F704}" dt="2018-08-08T11:49:21.994" v="6361" actId="1076"/>
        <pc:sldMkLst>
          <pc:docMk/>
          <pc:sldMk cId="1681225812" sldId="615"/>
        </pc:sldMkLst>
        <pc:spChg chg="add mod">
          <ac:chgData name="shankar k" userId="04aa21a8999517e7" providerId="Windows Live" clId="Web-{8FB6C410-6C03-4665-9D16-CDB63160F704}" dt="2018-08-08T11:49:21.994" v="6361" actId="1076"/>
          <ac:spMkLst>
            <pc:docMk/>
            <pc:sldMk cId="1681225812" sldId="615"/>
            <ac:spMk id="3" creationId="{BC8932D0-2DA6-4CD0-94DC-4F54F2273004}"/>
          </ac:spMkLst>
        </pc:spChg>
        <pc:spChg chg="add mod">
          <ac:chgData name="shankar k" userId="04aa21a8999517e7" providerId="Windows Live" clId="Web-{8FB6C410-6C03-4665-9D16-CDB63160F704}" dt="2018-08-08T11:24:00.600" v="5789" actId="1076"/>
          <ac:spMkLst>
            <pc:docMk/>
            <pc:sldMk cId="1681225812" sldId="615"/>
            <ac:spMk id="5" creationId="{0B70451A-5DF8-4219-B2C6-FB3FF06DED6A}"/>
          </ac:spMkLst>
        </pc:spChg>
      </pc:sldChg>
      <pc:sldChg chg="addSp modSp add replId addAnim modAnim">
        <pc:chgData name="shankar k" userId="04aa21a8999517e7" providerId="Windows Live" clId="Web-{8FB6C410-6C03-4665-9D16-CDB63160F704}" dt="2018-08-08T11:51:37.808" v="6380"/>
        <pc:sldMkLst>
          <pc:docMk/>
          <pc:sldMk cId="2776284639" sldId="616"/>
        </pc:sldMkLst>
        <pc:spChg chg="add mod">
          <ac:chgData name="shankar k" userId="04aa21a8999517e7" providerId="Windows Live" clId="Web-{8FB6C410-6C03-4665-9D16-CDB63160F704}" dt="2018-08-08T11:26:10.383" v="5818" actId="1076"/>
          <ac:spMkLst>
            <pc:docMk/>
            <pc:sldMk cId="2776284639" sldId="616"/>
            <ac:spMk id="3" creationId="{E278B76C-5D63-4763-8AEB-A848A4CF83C6}"/>
          </ac:spMkLst>
        </pc:spChg>
        <pc:spChg chg="add mod">
          <ac:chgData name="shankar k" userId="04aa21a8999517e7" providerId="Windows Live" clId="Web-{8FB6C410-6C03-4665-9D16-CDB63160F704}" dt="2018-08-08T11:26:00.773" v="5817" actId="1076"/>
          <ac:spMkLst>
            <pc:docMk/>
            <pc:sldMk cId="2776284639" sldId="616"/>
            <ac:spMk id="5" creationId="{A302E45C-9186-4CF4-980F-4B1F01163E1E}"/>
          </ac:spMkLst>
        </pc:spChg>
      </pc:sldChg>
      <pc:sldChg chg="add del replId">
        <pc:chgData name="shankar k" userId="04aa21a8999517e7" providerId="Windows Live" clId="Web-{8FB6C410-6C03-4665-9D16-CDB63160F704}" dt="2018-08-08T11:45:59.101" v="6325"/>
        <pc:sldMkLst>
          <pc:docMk/>
          <pc:sldMk cId="285134966" sldId="617"/>
        </pc:sldMkLst>
      </pc:sldChg>
      <pc:sldChg chg="addSp delSp modSp add replId">
        <pc:chgData name="shankar k" userId="04aa21a8999517e7" providerId="Windows Live" clId="Web-{8FB6C410-6C03-4665-9D16-CDB63160F704}" dt="2018-08-08T12:07:16.649" v="6494" actId="1076"/>
        <pc:sldMkLst>
          <pc:docMk/>
          <pc:sldMk cId="1367407911" sldId="618"/>
        </pc:sldMkLst>
        <pc:spChg chg="del">
          <ac:chgData name="shankar k" userId="04aa21a8999517e7" providerId="Windows Live" clId="Web-{8FB6C410-6C03-4665-9D16-CDB63160F704}" dt="2018-08-08T11:26:19.008" v="5820"/>
          <ac:spMkLst>
            <pc:docMk/>
            <pc:sldMk cId="1367407911" sldId="618"/>
            <ac:spMk id="3" creationId="{E278B76C-5D63-4763-8AEB-A848A4CF83C6}"/>
          </ac:spMkLst>
        </pc:spChg>
        <pc:spChg chg="mod">
          <ac:chgData name="shankar k" userId="04aa21a8999517e7" providerId="Windows Live" clId="Web-{8FB6C410-6C03-4665-9D16-CDB63160F704}" dt="2018-08-08T12:06:53.445" v="6484" actId="20577"/>
          <ac:spMkLst>
            <pc:docMk/>
            <pc:sldMk cId="1367407911" sldId="618"/>
            <ac:spMk id="5" creationId="{A302E45C-9186-4CF4-980F-4B1F01163E1E}"/>
          </ac:spMkLst>
        </pc:spChg>
        <pc:spChg chg="add mod">
          <ac:chgData name="shankar k" userId="04aa21a8999517e7" providerId="Windows Live" clId="Web-{8FB6C410-6C03-4665-9D16-CDB63160F704}" dt="2018-08-08T12:07:16.649" v="6494" actId="1076"/>
          <ac:spMkLst>
            <pc:docMk/>
            <pc:sldMk cId="1367407911" sldId="618"/>
            <ac:spMk id="6" creationId="{C20EBB41-A6A6-474E-BBB8-6581CB83228C}"/>
          </ac:spMkLst>
        </pc:spChg>
        <pc:spChg chg="add del mod">
          <ac:chgData name="shankar k" userId="04aa21a8999517e7" providerId="Windows Live" clId="Web-{8FB6C410-6C03-4665-9D16-CDB63160F704}" dt="2018-08-08T11:27:39.446" v="5867"/>
          <ac:spMkLst>
            <pc:docMk/>
            <pc:sldMk cId="1367407911" sldId="618"/>
            <ac:spMk id="7" creationId="{01212B42-36A1-4B5F-8267-A46DEAD8E489}"/>
          </ac:spMkLst>
        </pc:spChg>
      </pc:sldChg>
      <pc:sldChg chg="addSp delSp modSp add replId">
        <pc:chgData name="shankar k" userId="04aa21a8999517e7" providerId="Windows Live" clId="Web-{8FB6C410-6C03-4665-9D16-CDB63160F704}" dt="2018-08-08T12:08:48.931" v="6510" actId="20577"/>
        <pc:sldMkLst>
          <pc:docMk/>
          <pc:sldMk cId="2870990410" sldId="619"/>
        </pc:sldMkLst>
        <pc:spChg chg="add mod">
          <ac:chgData name="shankar k" userId="04aa21a8999517e7" providerId="Windows Live" clId="Web-{8FB6C410-6C03-4665-9D16-CDB63160F704}" dt="2018-08-08T12:08:44.431" v="6509" actId="1076"/>
          <ac:spMkLst>
            <pc:docMk/>
            <pc:sldMk cId="2870990410" sldId="619"/>
            <ac:spMk id="3" creationId="{8E35D368-4E56-485E-8EAC-2C0FFD228A69}"/>
          </ac:spMkLst>
        </pc:spChg>
        <pc:spChg chg="mod">
          <ac:chgData name="shankar k" userId="04aa21a8999517e7" providerId="Windows Live" clId="Web-{8FB6C410-6C03-4665-9D16-CDB63160F704}" dt="2018-08-08T12:08:48.931" v="6510" actId="20577"/>
          <ac:spMkLst>
            <pc:docMk/>
            <pc:sldMk cId="2870990410" sldId="619"/>
            <ac:spMk id="5" creationId="{A302E45C-9186-4CF4-980F-4B1F01163E1E}"/>
          </ac:spMkLst>
        </pc:spChg>
        <pc:spChg chg="add del mod">
          <ac:chgData name="shankar k" userId="04aa21a8999517e7" providerId="Windows Live" clId="Web-{8FB6C410-6C03-4665-9D16-CDB63160F704}" dt="2018-08-08T11:34:26.405" v="6074"/>
          <ac:spMkLst>
            <pc:docMk/>
            <pc:sldMk cId="2870990410" sldId="619"/>
            <ac:spMk id="6" creationId="{C20EBB41-A6A6-474E-BBB8-6581CB83228C}"/>
          </ac:spMkLst>
        </pc:spChg>
        <pc:spChg chg="add del mod">
          <ac:chgData name="shankar k" userId="04aa21a8999517e7" providerId="Windows Live" clId="Web-{8FB6C410-6C03-4665-9D16-CDB63160F704}" dt="2018-08-08T11:32:32.934" v="6028"/>
          <ac:spMkLst>
            <pc:docMk/>
            <pc:sldMk cId="2870990410" sldId="619"/>
            <ac:spMk id="7" creationId="{ADA2A886-4E81-428E-99E2-35A8328B089C}"/>
          </ac:spMkLst>
        </pc:spChg>
        <pc:spChg chg="add mod">
          <ac:chgData name="shankar k" userId="04aa21a8999517e7" providerId="Windows Live" clId="Web-{8FB6C410-6C03-4665-9D16-CDB63160F704}" dt="2018-08-08T12:08:37.587" v="6508" actId="1076"/>
          <ac:spMkLst>
            <pc:docMk/>
            <pc:sldMk cId="2870990410" sldId="619"/>
            <ac:spMk id="8" creationId="{4720F064-7F21-481C-B872-A2FDD953BE21}"/>
          </ac:spMkLst>
        </pc:spChg>
      </pc:sldChg>
      <pc:sldChg chg="addSp delSp modSp add replId">
        <pc:chgData name="shankar k" userId="04aa21a8999517e7" providerId="Windows Live" clId="Web-{8FB6C410-6C03-4665-9D16-CDB63160F704}" dt="2018-08-08T12:09:10.181" v="6515" actId="1076"/>
        <pc:sldMkLst>
          <pc:docMk/>
          <pc:sldMk cId="211100937" sldId="620"/>
        </pc:sldMkLst>
        <pc:spChg chg="del">
          <ac:chgData name="shankar k" userId="04aa21a8999517e7" providerId="Windows Live" clId="Web-{8FB6C410-6C03-4665-9D16-CDB63160F704}" dt="2018-08-08T11:33:00.200" v="6032"/>
          <ac:spMkLst>
            <pc:docMk/>
            <pc:sldMk cId="211100937" sldId="620"/>
            <ac:spMk id="3" creationId="{8E35D368-4E56-485E-8EAC-2C0FFD228A69}"/>
          </ac:spMkLst>
        </pc:spChg>
        <pc:spChg chg="mod">
          <ac:chgData name="shankar k" userId="04aa21a8999517e7" providerId="Windows Live" clId="Web-{8FB6C410-6C03-4665-9D16-CDB63160F704}" dt="2018-08-08T12:07:50.415" v="6499" actId="20577"/>
          <ac:spMkLst>
            <pc:docMk/>
            <pc:sldMk cId="211100937" sldId="620"/>
            <ac:spMk id="5" creationId="{A302E45C-9186-4CF4-980F-4B1F01163E1E}"/>
          </ac:spMkLst>
        </pc:spChg>
        <pc:spChg chg="del">
          <ac:chgData name="shankar k" userId="04aa21a8999517e7" providerId="Windows Live" clId="Web-{8FB6C410-6C03-4665-9D16-CDB63160F704}" dt="2018-08-08T11:32:56.107" v="6031"/>
          <ac:spMkLst>
            <pc:docMk/>
            <pc:sldMk cId="211100937" sldId="620"/>
            <ac:spMk id="6" creationId="{C20EBB41-A6A6-474E-BBB8-6581CB83228C}"/>
          </ac:spMkLst>
        </pc:spChg>
        <pc:spChg chg="add mod">
          <ac:chgData name="shankar k" userId="04aa21a8999517e7" providerId="Windows Live" clId="Web-{8FB6C410-6C03-4665-9D16-CDB63160F704}" dt="2018-08-08T12:09:05.916" v="6514" actId="14100"/>
          <ac:spMkLst>
            <pc:docMk/>
            <pc:sldMk cId="211100937" sldId="620"/>
            <ac:spMk id="7" creationId="{4D6102DC-3BEC-4E83-A9A6-9A79192AF023}"/>
          </ac:spMkLst>
        </pc:spChg>
        <pc:spChg chg="add mod">
          <ac:chgData name="shankar k" userId="04aa21a8999517e7" providerId="Windows Live" clId="Web-{8FB6C410-6C03-4665-9D16-CDB63160F704}" dt="2018-08-08T12:09:10.181" v="6515" actId="1076"/>
          <ac:spMkLst>
            <pc:docMk/>
            <pc:sldMk cId="211100937" sldId="620"/>
            <ac:spMk id="8" creationId="{D13C5DBB-6BA8-4B27-B7E7-92C8C23394C9}"/>
          </ac:spMkLst>
        </pc:spChg>
      </pc:sldChg>
      <pc:sldChg chg="addSp delSp modSp add replId">
        <pc:chgData name="shankar k" userId="04aa21a8999517e7" providerId="Windows Live" clId="Web-{8FB6C410-6C03-4665-9D16-CDB63160F704}" dt="2018-08-08T12:09:59.244" v="6529" actId="1076"/>
        <pc:sldMkLst>
          <pc:docMk/>
          <pc:sldMk cId="1225595080" sldId="621"/>
        </pc:sldMkLst>
        <pc:spChg chg="add mod">
          <ac:chgData name="shankar k" userId="04aa21a8999517e7" providerId="Windows Live" clId="Web-{8FB6C410-6C03-4665-9D16-CDB63160F704}" dt="2018-08-08T12:09:54.026" v="6528" actId="1076"/>
          <ac:spMkLst>
            <pc:docMk/>
            <pc:sldMk cId="1225595080" sldId="621"/>
            <ac:spMk id="3" creationId="{3B621339-F89D-478E-84AD-0E719D658415}"/>
          </ac:spMkLst>
        </pc:spChg>
        <pc:spChg chg="mod">
          <ac:chgData name="shankar k" userId="04aa21a8999517e7" providerId="Windows Live" clId="Web-{8FB6C410-6C03-4665-9D16-CDB63160F704}" dt="2018-08-08T12:09:25.369" v="6520" actId="20577"/>
          <ac:spMkLst>
            <pc:docMk/>
            <pc:sldMk cId="1225595080" sldId="621"/>
            <ac:spMk id="5" creationId="{A302E45C-9186-4CF4-980F-4B1F01163E1E}"/>
          </ac:spMkLst>
        </pc:spChg>
        <pc:spChg chg="add mod">
          <ac:chgData name="shankar k" userId="04aa21a8999517e7" providerId="Windows Live" clId="Web-{8FB6C410-6C03-4665-9D16-CDB63160F704}" dt="2018-08-08T12:09:59.244" v="6529" actId="1076"/>
          <ac:spMkLst>
            <pc:docMk/>
            <pc:sldMk cId="1225595080" sldId="621"/>
            <ac:spMk id="6" creationId="{F4F33901-A9B2-4F9A-B0BB-581FD67ED500}"/>
          </ac:spMkLst>
        </pc:spChg>
        <pc:spChg chg="del">
          <ac:chgData name="shankar k" userId="04aa21a8999517e7" providerId="Windows Live" clId="Web-{8FB6C410-6C03-4665-9D16-CDB63160F704}" dt="2018-08-08T11:38:45.924" v="6085"/>
          <ac:spMkLst>
            <pc:docMk/>
            <pc:sldMk cId="1225595080" sldId="621"/>
            <ac:spMk id="7" creationId="{4D6102DC-3BEC-4E83-A9A6-9A79192AF023}"/>
          </ac:spMkLst>
        </pc:spChg>
        <pc:spChg chg="del mod">
          <ac:chgData name="shankar k" userId="04aa21a8999517e7" providerId="Windows Live" clId="Web-{8FB6C410-6C03-4665-9D16-CDB63160F704}" dt="2018-08-08T11:38:50.596" v="6089"/>
          <ac:spMkLst>
            <pc:docMk/>
            <pc:sldMk cId="1225595080" sldId="621"/>
            <ac:spMk id="8" creationId="{D13C5DBB-6BA8-4B27-B7E7-92C8C23394C9}"/>
          </ac:spMkLst>
        </pc:spChg>
      </pc:sldChg>
      <pc:sldChg chg="addSp delSp modSp add replId">
        <pc:chgData name="shankar k" userId="04aa21a8999517e7" providerId="Windows Live" clId="Web-{8FB6C410-6C03-4665-9D16-CDB63160F704}" dt="2018-08-08T12:12:20.387" v="6578" actId="1076"/>
        <pc:sldMkLst>
          <pc:docMk/>
          <pc:sldMk cId="126334852" sldId="622"/>
        </pc:sldMkLst>
        <pc:spChg chg="del">
          <ac:chgData name="shankar k" userId="04aa21a8999517e7" providerId="Windows Live" clId="Web-{8FB6C410-6C03-4665-9D16-CDB63160F704}" dt="2018-08-08T11:41:05.722" v="6143"/>
          <ac:spMkLst>
            <pc:docMk/>
            <pc:sldMk cId="126334852" sldId="622"/>
            <ac:spMk id="3" creationId="{3B621339-F89D-478E-84AD-0E719D658415}"/>
          </ac:spMkLst>
        </pc:spChg>
        <pc:spChg chg="mod">
          <ac:chgData name="shankar k" userId="04aa21a8999517e7" providerId="Windows Live" clId="Web-{8FB6C410-6C03-4665-9D16-CDB63160F704}" dt="2018-08-08T12:10:13.417" v="6534" actId="20577"/>
          <ac:spMkLst>
            <pc:docMk/>
            <pc:sldMk cId="126334852" sldId="622"/>
            <ac:spMk id="5" creationId="{A302E45C-9186-4CF4-980F-4B1F01163E1E}"/>
          </ac:spMkLst>
        </pc:spChg>
        <pc:spChg chg="del">
          <ac:chgData name="shankar k" userId="04aa21a8999517e7" providerId="Windows Live" clId="Web-{8FB6C410-6C03-4665-9D16-CDB63160F704}" dt="2018-08-08T11:41:03.567" v="6142"/>
          <ac:spMkLst>
            <pc:docMk/>
            <pc:sldMk cId="126334852" sldId="622"/>
            <ac:spMk id="6" creationId="{F4F33901-A9B2-4F9A-B0BB-581FD67ED500}"/>
          </ac:spMkLst>
        </pc:spChg>
        <pc:spChg chg="add mod">
          <ac:chgData name="shankar k" userId="04aa21a8999517e7" providerId="Windows Live" clId="Web-{8FB6C410-6C03-4665-9D16-CDB63160F704}" dt="2018-08-08T12:12:20.387" v="6578" actId="1076"/>
          <ac:spMkLst>
            <pc:docMk/>
            <pc:sldMk cId="126334852" sldId="622"/>
            <ac:spMk id="7" creationId="{850B4658-871B-412C-8803-EB289287A108}"/>
          </ac:spMkLst>
        </pc:spChg>
        <pc:spChg chg="add mod">
          <ac:chgData name="shankar k" userId="04aa21a8999517e7" providerId="Windows Live" clId="Web-{8FB6C410-6C03-4665-9D16-CDB63160F704}" dt="2018-08-08T11:42:27.348" v="6180" actId="1076"/>
          <ac:spMkLst>
            <pc:docMk/>
            <pc:sldMk cId="126334852" sldId="622"/>
            <ac:spMk id="8" creationId="{7EE3F305-80FA-4201-967E-2A98AFD4A8DA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2:12:58.497" v="6590" actId="1076"/>
        <pc:sldMkLst>
          <pc:docMk/>
          <pc:sldMk cId="2725074364" sldId="623"/>
        </pc:sldMkLst>
        <pc:spChg chg="del">
          <ac:chgData name="shankar k" userId="04aa21a8999517e7" providerId="Windows Live" clId="Web-{8FB6C410-6C03-4665-9D16-CDB63160F704}" dt="2018-08-08T11:44:29.506" v="6280"/>
          <ac:spMkLst>
            <pc:docMk/>
            <pc:sldMk cId="2725074364" sldId="623"/>
            <ac:spMk id="3" creationId="{3B621339-F89D-478E-84AD-0E719D658415}"/>
          </ac:spMkLst>
        </pc:spChg>
        <pc:spChg chg="mod">
          <ac:chgData name="shankar k" userId="04aa21a8999517e7" providerId="Windows Live" clId="Web-{8FB6C410-6C03-4665-9D16-CDB63160F704}" dt="2018-08-08T12:12:32.262" v="6583" actId="20577"/>
          <ac:spMkLst>
            <pc:docMk/>
            <pc:sldMk cId="2725074364" sldId="623"/>
            <ac:spMk id="5" creationId="{A302E45C-9186-4CF4-980F-4B1F01163E1E}"/>
          </ac:spMkLst>
        </pc:spChg>
        <pc:spChg chg="del">
          <ac:chgData name="shankar k" userId="04aa21a8999517e7" providerId="Windows Live" clId="Web-{8FB6C410-6C03-4665-9D16-CDB63160F704}" dt="2018-08-08T11:44:27.740" v="6279"/>
          <ac:spMkLst>
            <pc:docMk/>
            <pc:sldMk cId="2725074364" sldId="623"/>
            <ac:spMk id="6" creationId="{F4F33901-A9B2-4F9A-B0BB-581FD67ED500}"/>
          </ac:spMkLst>
        </pc:spChg>
        <pc:spChg chg="add mod">
          <ac:chgData name="shankar k" userId="04aa21a8999517e7" providerId="Windows Live" clId="Web-{8FB6C410-6C03-4665-9D16-CDB63160F704}" dt="2018-08-08T12:12:58.497" v="6590" actId="1076"/>
          <ac:spMkLst>
            <pc:docMk/>
            <pc:sldMk cId="2725074364" sldId="623"/>
            <ac:spMk id="7" creationId="{54465686-6F1F-4537-A316-28A29CEC4078}"/>
          </ac:spMkLst>
        </pc:spChg>
        <pc:spChg chg="add mod">
          <ac:chgData name="shankar k" userId="04aa21a8999517e7" providerId="Windows Live" clId="Web-{8FB6C410-6C03-4665-9D16-CDB63160F704}" dt="2018-08-08T12:12:52.700" v="6589" actId="1076"/>
          <ac:spMkLst>
            <pc:docMk/>
            <pc:sldMk cId="2725074364" sldId="623"/>
            <ac:spMk id="8" creationId="{3E0E7F16-4050-4B58-BE45-8ED8D4AD8A7F}"/>
          </ac:spMkLst>
        </pc:spChg>
      </pc:sldChg>
      <pc:sldChg chg="addSp delSp modSp add replId addAnim modAnim">
        <pc:chgData name="shankar k" userId="04aa21a8999517e7" providerId="Windows Live" clId="Web-{8FB6C410-6C03-4665-9D16-CDB63160F704}" dt="2018-08-08T12:15:06.233" v="6602" actId="1076"/>
        <pc:sldMkLst>
          <pc:docMk/>
          <pc:sldMk cId="1583170605" sldId="624"/>
        </pc:sldMkLst>
        <pc:spChg chg="del">
          <ac:chgData name="shankar k" userId="04aa21a8999517e7" providerId="Windows Live" clId="Web-{8FB6C410-6C03-4665-9D16-CDB63160F704}" dt="2018-08-08T11:50:19.354" v="6365"/>
          <ac:spMkLst>
            <pc:docMk/>
            <pc:sldMk cId="1583170605" sldId="624"/>
            <ac:spMk id="2" creationId="{87461B3F-B57E-4C0C-9EC6-BBAD13C61066}"/>
          </ac:spMkLst>
        </pc:spChg>
        <pc:spChg chg="add mod">
          <ac:chgData name="shankar k" userId="04aa21a8999517e7" providerId="Windows Live" clId="Web-{8FB6C410-6C03-4665-9D16-CDB63160F704}" dt="2018-08-08T12:15:06.233" v="6602" actId="1076"/>
          <ac:spMkLst>
            <pc:docMk/>
            <pc:sldMk cId="1583170605" sldId="624"/>
            <ac:spMk id="4" creationId="{4EF223D5-FAAA-4091-B808-15B8A73E837C}"/>
          </ac:spMkLst>
        </pc:spChg>
        <pc:spChg chg="add mod">
          <ac:chgData name="shankar k" userId="04aa21a8999517e7" providerId="Windows Live" clId="Web-{8FB6C410-6C03-4665-9D16-CDB63160F704}" dt="2018-08-08T12:03:07.270" v="6407" actId="20577"/>
          <ac:spMkLst>
            <pc:docMk/>
            <pc:sldMk cId="1583170605" sldId="624"/>
            <ac:spMk id="5" creationId="{0B8F4946-FB48-4D56-B823-F2468AB76B1C}"/>
          </ac:spMkLst>
        </pc:spChg>
      </pc:sldChg>
      <pc:sldChg chg="addSp modSp add replId">
        <pc:chgData name="shankar k" userId="04aa21a8999517e7" providerId="Windows Live" clId="Web-{8FB6C410-6C03-4665-9D16-CDB63160F704}" dt="2018-08-08T12:23:46.888" v="6685" actId="1076"/>
        <pc:sldMkLst>
          <pc:docMk/>
          <pc:sldMk cId="2157988653" sldId="625"/>
        </pc:sldMkLst>
        <pc:spChg chg="add mod">
          <ac:chgData name="shankar k" userId="04aa21a8999517e7" providerId="Windows Live" clId="Web-{8FB6C410-6C03-4665-9D16-CDB63160F704}" dt="2018-08-08T12:23:41.185" v="6684" actId="1076"/>
          <ac:spMkLst>
            <pc:docMk/>
            <pc:sldMk cId="2157988653" sldId="625"/>
            <ac:spMk id="2" creationId="{DD3AFAA9-D2CE-45D4-B5FD-A040DF4E3E03}"/>
          </ac:spMkLst>
        </pc:spChg>
        <pc:spChg chg="mod">
          <ac:chgData name="shankar k" userId="04aa21a8999517e7" providerId="Windows Live" clId="Web-{8FB6C410-6C03-4665-9D16-CDB63160F704}" dt="2018-08-08T12:23:37.013" v="6683" actId="1076"/>
          <ac:spMkLst>
            <pc:docMk/>
            <pc:sldMk cId="2157988653" sldId="625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12:23:46.888" v="6685" actId="1076"/>
          <ac:spMkLst>
            <pc:docMk/>
            <pc:sldMk cId="2157988653" sldId="625"/>
            <ac:spMk id="4" creationId="{862E882C-0B8E-4C1D-8A91-30427C3C81A9}"/>
          </ac:spMkLst>
        </pc:spChg>
      </pc:sldChg>
      <pc:sldChg chg="add del replId">
        <pc:chgData name="shankar k" userId="04aa21a8999517e7" providerId="Windows Live" clId="Web-{8FB6C410-6C03-4665-9D16-CDB63160F704}" dt="2018-08-08T11:55:52.687" v="6406"/>
        <pc:sldMkLst>
          <pc:docMk/>
          <pc:sldMk cId="3621225458" sldId="625"/>
        </pc:sldMkLst>
      </pc:sldChg>
      <pc:sldChg chg="addSp delSp modSp add replId">
        <pc:chgData name="shankar k" userId="04aa21a8999517e7" providerId="Windows Live" clId="Web-{8FB6C410-6C03-4665-9D16-CDB63160F704}" dt="2018-08-08T12:24:04.357" v="6690" actId="1076"/>
        <pc:sldMkLst>
          <pc:docMk/>
          <pc:sldMk cId="1246392732" sldId="626"/>
        </pc:sldMkLst>
        <pc:spChg chg="del mod">
          <ac:chgData name="shankar k" userId="04aa21a8999517e7" providerId="Windows Live" clId="Web-{8FB6C410-6C03-4665-9D16-CDB63160F704}" dt="2018-08-08T12:22:46.325" v="6671"/>
          <ac:spMkLst>
            <pc:docMk/>
            <pc:sldMk cId="1246392732" sldId="626"/>
            <ac:spMk id="2" creationId="{DD3AFAA9-D2CE-45D4-B5FD-A040DF4E3E03}"/>
          </ac:spMkLst>
        </pc:spChg>
        <pc:spChg chg="mod">
          <ac:chgData name="shankar k" userId="04aa21a8999517e7" providerId="Windows Live" clId="Web-{8FB6C410-6C03-4665-9D16-CDB63160F704}" dt="2018-08-08T12:23:51.763" v="6686" actId="1076"/>
          <ac:spMkLst>
            <pc:docMk/>
            <pc:sldMk cId="1246392732" sldId="626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2:22:42.121" v="6667"/>
          <ac:spMkLst>
            <pc:docMk/>
            <pc:sldMk cId="1246392732" sldId="626"/>
            <ac:spMk id="4" creationId="{862E882C-0B8E-4C1D-8A91-30427C3C81A9}"/>
          </ac:spMkLst>
        </pc:spChg>
        <pc:spChg chg="add mod">
          <ac:chgData name="shankar k" userId="04aa21a8999517e7" providerId="Windows Live" clId="Web-{8FB6C410-6C03-4665-9D16-CDB63160F704}" dt="2018-08-08T12:23:57.513" v="6688" actId="1076"/>
          <ac:spMkLst>
            <pc:docMk/>
            <pc:sldMk cId="1246392732" sldId="626"/>
            <ac:spMk id="5" creationId="{2DD01354-C7C2-4BD1-9474-D37D44444FCB}"/>
          </ac:spMkLst>
        </pc:spChg>
        <pc:spChg chg="add mod">
          <ac:chgData name="shankar k" userId="04aa21a8999517e7" providerId="Windows Live" clId="Web-{8FB6C410-6C03-4665-9D16-CDB63160F704}" dt="2018-08-08T12:24:04.357" v="6690" actId="1076"/>
          <ac:spMkLst>
            <pc:docMk/>
            <pc:sldMk cId="1246392732" sldId="626"/>
            <ac:spMk id="6" creationId="{3FA534D3-4F0A-4277-A840-E902A5F97768}"/>
          </ac:spMkLst>
        </pc:spChg>
      </pc:sldChg>
      <pc:sldChg chg="addSp delSp modSp add replId">
        <pc:chgData name="shankar k" userId="04aa21a8999517e7" providerId="Windows Live" clId="Web-{8FB6C410-6C03-4665-9D16-CDB63160F704}" dt="2018-08-08T12:27:52.969" v="6801" actId="1076"/>
        <pc:sldMkLst>
          <pc:docMk/>
          <pc:sldMk cId="1317026509" sldId="627"/>
        </pc:sldMkLst>
        <pc:spChg chg="add del mod">
          <ac:chgData name="shankar k" userId="04aa21a8999517e7" providerId="Windows Live" clId="Web-{8FB6C410-6C03-4665-9D16-CDB63160F704}" dt="2018-08-08T12:26:30.609" v="6756"/>
          <ac:spMkLst>
            <pc:docMk/>
            <pc:sldMk cId="1317026509" sldId="627"/>
            <ac:spMk id="2" creationId="{6B094955-CA3D-4723-B614-041AB2525547}"/>
          </ac:spMkLst>
        </pc:spChg>
        <pc:spChg chg="mod">
          <ac:chgData name="shankar k" userId="04aa21a8999517e7" providerId="Windows Live" clId="Web-{8FB6C410-6C03-4665-9D16-CDB63160F704}" dt="2018-08-08T12:27:52.969" v="6801" actId="1076"/>
          <ac:spMkLst>
            <pc:docMk/>
            <pc:sldMk cId="1317026509" sldId="627"/>
            <ac:spMk id="3" creationId="{BD52156E-2A3D-4A2A-8D6D-9BAFDFFD6679}"/>
          </ac:spMkLst>
        </pc:spChg>
        <pc:spChg chg="add mod">
          <ac:chgData name="shankar k" userId="04aa21a8999517e7" providerId="Windows Live" clId="Web-{8FB6C410-6C03-4665-9D16-CDB63160F704}" dt="2018-08-08T12:27:17.828" v="6779" actId="20577"/>
          <ac:spMkLst>
            <pc:docMk/>
            <pc:sldMk cId="1317026509" sldId="627"/>
            <ac:spMk id="4" creationId="{297DE4FE-CFDC-4A94-A488-573982C9A062}"/>
          </ac:spMkLst>
        </pc:spChg>
        <pc:spChg chg="del">
          <ac:chgData name="shankar k" userId="04aa21a8999517e7" providerId="Windows Live" clId="Web-{8FB6C410-6C03-4665-9D16-CDB63160F704}" dt="2018-08-08T12:24:39.498" v="6703"/>
          <ac:spMkLst>
            <pc:docMk/>
            <pc:sldMk cId="1317026509" sldId="627"/>
            <ac:spMk id="5" creationId="{2DD01354-C7C2-4BD1-9474-D37D44444FCB}"/>
          </ac:spMkLst>
        </pc:spChg>
        <pc:spChg chg="del mod">
          <ac:chgData name="shankar k" userId="04aa21a8999517e7" providerId="Windows Live" clId="Web-{8FB6C410-6C03-4665-9D16-CDB63160F704}" dt="2018-08-08T12:24:43.920" v="6707"/>
          <ac:spMkLst>
            <pc:docMk/>
            <pc:sldMk cId="1317026509" sldId="627"/>
            <ac:spMk id="6" creationId="{3FA534D3-4F0A-4277-A840-E902A5F97768}"/>
          </ac:spMkLst>
        </pc:spChg>
        <pc:spChg chg="add mod">
          <ac:chgData name="shankar k" userId="04aa21a8999517e7" providerId="Windows Live" clId="Web-{8FB6C410-6C03-4665-9D16-CDB63160F704}" dt="2018-08-08T12:27:43.297" v="6800" actId="1076"/>
          <ac:spMkLst>
            <pc:docMk/>
            <pc:sldMk cId="1317026509" sldId="627"/>
            <ac:spMk id="7" creationId="{62648A90-85A3-4DC0-8D8E-0F61C44E86E4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2:29:11.626" v="6816" actId="1076"/>
        <pc:sldMkLst>
          <pc:docMk/>
          <pc:sldMk cId="1397793266" sldId="628"/>
        </pc:sldMkLst>
        <pc:spChg chg="add mod">
          <ac:chgData name="shankar k" userId="04aa21a8999517e7" providerId="Windows Live" clId="Web-{8FB6C410-6C03-4665-9D16-CDB63160F704}" dt="2018-08-08T12:28:34.688" v="6809" actId="1076"/>
          <ac:spMkLst>
            <pc:docMk/>
            <pc:sldMk cId="1397793266" sldId="628"/>
            <ac:spMk id="2" creationId="{9AD27011-C912-4045-9B9B-9BD667AEF499}"/>
          </ac:spMkLst>
        </pc:spChg>
        <pc:spChg chg="add mod">
          <ac:chgData name="shankar k" userId="04aa21a8999517e7" providerId="Windows Live" clId="Web-{8FB6C410-6C03-4665-9D16-CDB63160F704}" dt="2018-08-08T12:29:11.626" v="6816" actId="1076"/>
          <ac:spMkLst>
            <pc:docMk/>
            <pc:sldMk cId="1397793266" sldId="628"/>
            <ac:spMk id="4" creationId="{0FD56B4A-6E29-4A26-9546-CF49EB82A1DB}"/>
          </ac:spMkLst>
        </pc:spChg>
        <pc:spChg chg="del">
          <ac:chgData name="shankar k" userId="04aa21a8999517e7" providerId="Windows Live" clId="Web-{8FB6C410-6C03-4665-9D16-CDB63160F704}" dt="2018-08-08T12:28:13.673" v="6804"/>
          <ac:spMkLst>
            <pc:docMk/>
            <pc:sldMk cId="1397793266" sldId="628"/>
            <ac:spMk id="5" creationId="{2DD01354-C7C2-4BD1-9474-D37D44444FCB}"/>
          </ac:spMkLst>
        </pc:spChg>
        <pc:spChg chg="del">
          <ac:chgData name="shankar k" userId="04aa21a8999517e7" providerId="Windows Live" clId="Web-{8FB6C410-6C03-4665-9D16-CDB63160F704}" dt="2018-08-08T12:28:16.173" v="6805"/>
          <ac:spMkLst>
            <pc:docMk/>
            <pc:sldMk cId="1397793266" sldId="628"/>
            <ac:spMk id="6" creationId="{3FA534D3-4F0A-4277-A840-E902A5F97768}"/>
          </ac:spMkLst>
        </pc:spChg>
      </pc:sldChg>
      <pc:sldChg chg="addSp delSp modSp add replId">
        <pc:chgData name="shankar k" userId="04aa21a8999517e7" providerId="Windows Live" clId="Web-{8FB6C410-6C03-4665-9D16-CDB63160F704}" dt="2018-08-08T12:33:54.084" v="7010" actId="1076"/>
        <pc:sldMkLst>
          <pc:docMk/>
          <pc:sldMk cId="3269057127" sldId="629"/>
        </pc:sldMkLst>
        <pc:spChg chg="mod">
          <ac:chgData name="shankar k" userId="04aa21a8999517e7" providerId="Windows Live" clId="Web-{8FB6C410-6C03-4665-9D16-CDB63160F704}" dt="2018-08-08T12:33:49.475" v="7009" actId="1076"/>
          <ac:spMkLst>
            <pc:docMk/>
            <pc:sldMk cId="3269057127" sldId="629"/>
            <ac:spMk id="2" creationId="{9AD27011-C912-4045-9B9B-9BD667AEF499}"/>
          </ac:spMkLst>
        </pc:spChg>
        <pc:spChg chg="mod">
          <ac:chgData name="shankar k" userId="04aa21a8999517e7" providerId="Windows Live" clId="Web-{8FB6C410-6C03-4665-9D16-CDB63160F704}" dt="2018-08-08T12:29:45.767" v="6820" actId="1076"/>
          <ac:spMkLst>
            <pc:docMk/>
            <pc:sldMk cId="3269057127" sldId="629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2:29:42.658" v="6819"/>
          <ac:spMkLst>
            <pc:docMk/>
            <pc:sldMk cId="3269057127" sldId="629"/>
            <ac:spMk id="4" creationId="{0FD56B4A-6E29-4A26-9546-CF49EB82A1DB}"/>
          </ac:spMkLst>
        </pc:spChg>
        <pc:spChg chg="add mod">
          <ac:chgData name="shankar k" userId="04aa21a8999517e7" providerId="Windows Live" clId="Web-{8FB6C410-6C03-4665-9D16-CDB63160F704}" dt="2018-08-08T12:33:54.084" v="7010" actId="1076"/>
          <ac:spMkLst>
            <pc:docMk/>
            <pc:sldMk cId="3269057127" sldId="629"/>
            <ac:spMk id="5" creationId="{3B2C0B52-1951-4273-B4CD-A05605C20B2E}"/>
          </ac:spMkLst>
        </pc:spChg>
      </pc:sldChg>
      <pc:sldChg chg="addSp delSp modSp add ord replId">
        <pc:chgData name="shankar k" userId="04aa21a8999517e7" providerId="Windows Live" clId="Web-{8FB6C410-6C03-4665-9D16-CDB63160F704}" dt="2018-08-08T12:37:05.586" v="7088" actId="1076"/>
        <pc:sldMkLst>
          <pc:docMk/>
          <pc:sldMk cId="2192709673" sldId="630"/>
        </pc:sldMkLst>
        <pc:spChg chg="mod">
          <ac:chgData name="shankar k" userId="04aa21a8999517e7" providerId="Windows Live" clId="Web-{8FB6C410-6C03-4665-9D16-CDB63160F704}" dt="2018-08-08T12:34:42.772" v="7020" actId="1076"/>
          <ac:spMkLst>
            <pc:docMk/>
            <pc:sldMk cId="2192709673" sldId="630"/>
            <ac:spMk id="2" creationId="{9AD27011-C912-4045-9B9B-9BD667AEF499}"/>
          </ac:spMkLst>
        </pc:spChg>
        <pc:spChg chg="mod">
          <ac:chgData name="shankar k" userId="04aa21a8999517e7" providerId="Windows Live" clId="Web-{8FB6C410-6C03-4665-9D16-CDB63160F704}" dt="2018-08-08T12:34:28.131" v="7013" actId="1076"/>
          <ac:spMkLst>
            <pc:docMk/>
            <pc:sldMk cId="2192709673" sldId="630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2:34:45.725" v="7021"/>
          <ac:spMkLst>
            <pc:docMk/>
            <pc:sldMk cId="2192709673" sldId="630"/>
            <ac:spMk id="4" creationId="{0FD56B4A-6E29-4A26-9546-CF49EB82A1DB}"/>
          </ac:spMkLst>
        </pc:spChg>
        <pc:spChg chg="add mod">
          <ac:chgData name="shankar k" userId="04aa21a8999517e7" providerId="Windows Live" clId="Web-{8FB6C410-6C03-4665-9D16-CDB63160F704}" dt="2018-08-08T12:35:14.804" v="7031" actId="1076"/>
          <ac:spMkLst>
            <pc:docMk/>
            <pc:sldMk cId="2192709673" sldId="630"/>
            <ac:spMk id="5" creationId="{2EDE366C-716E-4773-9D85-F60A94F6D804}"/>
          </ac:spMkLst>
        </pc:spChg>
        <pc:spChg chg="add mod">
          <ac:chgData name="shankar k" userId="04aa21a8999517e7" providerId="Windows Live" clId="Web-{8FB6C410-6C03-4665-9D16-CDB63160F704}" dt="2018-08-08T12:37:05.586" v="7088" actId="1076"/>
          <ac:spMkLst>
            <pc:docMk/>
            <pc:sldMk cId="2192709673" sldId="630"/>
            <ac:spMk id="6" creationId="{BA6AA466-D9C1-4825-B8BC-7BB8729D9E7E}"/>
          </ac:spMkLst>
        </pc:spChg>
      </pc:sldChg>
      <pc:sldChg chg="addSp delSp modSp add replId">
        <pc:chgData name="shankar k" userId="04aa21a8999517e7" providerId="Windows Live" clId="Web-{8FB6C410-6C03-4665-9D16-CDB63160F704}" dt="2018-08-08T12:39:50.807" v="7160" actId="20577"/>
        <pc:sldMkLst>
          <pc:docMk/>
          <pc:sldMk cId="4256612176" sldId="631"/>
        </pc:sldMkLst>
        <pc:spChg chg="add mod">
          <ac:chgData name="shankar k" userId="04aa21a8999517e7" providerId="Windows Live" clId="Web-{8FB6C410-6C03-4665-9D16-CDB63160F704}" dt="2018-08-08T12:38:06.103" v="7104" actId="1076"/>
          <ac:spMkLst>
            <pc:docMk/>
            <pc:sldMk cId="4256612176" sldId="631"/>
            <ac:spMk id="4" creationId="{783BDD3A-1788-45E5-AF88-B5670EA28815}"/>
          </ac:spMkLst>
        </pc:spChg>
        <pc:spChg chg="del">
          <ac:chgData name="shankar k" userId="04aa21a8999517e7" providerId="Windows Live" clId="Web-{8FB6C410-6C03-4665-9D16-CDB63160F704}" dt="2018-08-08T12:37:36.587" v="7090"/>
          <ac:spMkLst>
            <pc:docMk/>
            <pc:sldMk cId="4256612176" sldId="631"/>
            <ac:spMk id="5" creationId="{2EDE366C-716E-4773-9D85-F60A94F6D804}"/>
          </ac:spMkLst>
        </pc:spChg>
        <pc:spChg chg="del mod">
          <ac:chgData name="shankar k" userId="04aa21a8999517e7" providerId="Windows Live" clId="Web-{8FB6C410-6C03-4665-9D16-CDB63160F704}" dt="2018-08-08T12:37:44.884" v="7097"/>
          <ac:spMkLst>
            <pc:docMk/>
            <pc:sldMk cId="4256612176" sldId="631"/>
            <ac:spMk id="6" creationId="{BA6AA466-D9C1-4825-B8BC-7BB8729D9E7E}"/>
          </ac:spMkLst>
        </pc:spChg>
        <pc:spChg chg="add mod">
          <ac:chgData name="shankar k" userId="04aa21a8999517e7" providerId="Windows Live" clId="Web-{8FB6C410-6C03-4665-9D16-CDB63160F704}" dt="2018-08-08T12:39:50.807" v="7160" actId="20577"/>
          <ac:spMkLst>
            <pc:docMk/>
            <pc:sldMk cId="4256612176" sldId="631"/>
            <ac:spMk id="7" creationId="{3C0A3AA2-C7EF-4C29-8872-2D2BBA90EA7C}"/>
          </ac:spMkLst>
        </pc:spChg>
      </pc:sldChg>
      <pc:sldChg chg="addSp delSp modSp add replId">
        <pc:chgData name="shankar k" userId="04aa21a8999517e7" providerId="Windows Live" clId="Web-{8FB6C410-6C03-4665-9D16-CDB63160F704}" dt="2018-08-08T12:42:55.669" v="7217" actId="1076"/>
        <pc:sldMkLst>
          <pc:docMk/>
          <pc:sldMk cId="3011895828" sldId="632"/>
        </pc:sldMkLst>
        <pc:spChg chg="mod">
          <ac:chgData name="shankar k" userId="04aa21a8999517e7" providerId="Windows Live" clId="Web-{8FB6C410-6C03-4665-9D16-CDB63160F704}" dt="2018-08-08T12:41:40.871" v="7193" actId="1076"/>
          <ac:spMkLst>
            <pc:docMk/>
            <pc:sldMk cId="3011895828" sldId="632"/>
            <ac:spMk id="2" creationId="{9AD27011-C912-4045-9B9B-9BD667AEF499}"/>
          </ac:spMkLst>
        </pc:spChg>
        <pc:spChg chg="mod">
          <ac:chgData name="shankar k" userId="04aa21a8999517e7" providerId="Windows Live" clId="Web-{8FB6C410-6C03-4665-9D16-CDB63160F704}" dt="2018-08-08T12:42:55.669" v="7217" actId="1076"/>
          <ac:spMkLst>
            <pc:docMk/>
            <pc:sldMk cId="3011895828" sldId="632"/>
            <ac:spMk id="3" creationId="{BD52156E-2A3D-4A2A-8D6D-9BAFDFFD6679}"/>
          </ac:spMkLst>
        </pc:spChg>
        <pc:spChg chg="del">
          <ac:chgData name="shankar k" userId="04aa21a8999517e7" providerId="Windows Live" clId="Web-{8FB6C410-6C03-4665-9D16-CDB63160F704}" dt="2018-08-08T12:40:48.417" v="7172"/>
          <ac:spMkLst>
            <pc:docMk/>
            <pc:sldMk cId="3011895828" sldId="632"/>
            <ac:spMk id="4" creationId="{783BDD3A-1788-45E5-AF88-B5670EA28815}"/>
          </ac:spMkLst>
        </pc:spChg>
        <pc:spChg chg="add mod">
          <ac:chgData name="shankar k" userId="04aa21a8999517e7" providerId="Windows Live" clId="Web-{8FB6C410-6C03-4665-9D16-CDB63160F704}" dt="2018-08-08T12:41:36.528" v="7192" actId="1076"/>
          <ac:spMkLst>
            <pc:docMk/>
            <pc:sldMk cId="3011895828" sldId="632"/>
            <ac:spMk id="5" creationId="{6FF1FCCD-1B11-4162-AE66-6127987B06D3}"/>
          </ac:spMkLst>
        </pc:spChg>
        <pc:spChg chg="add mod">
          <ac:chgData name="shankar k" userId="04aa21a8999517e7" providerId="Windows Live" clId="Web-{8FB6C410-6C03-4665-9D16-CDB63160F704}" dt="2018-08-08T12:42:47.950" v="7216" actId="1076"/>
          <ac:spMkLst>
            <pc:docMk/>
            <pc:sldMk cId="3011895828" sldId="632"/>
            <ac:spMk id="6" creationId="{D07489DB-F2CE-4E23-B4ED-18C7E2677835}"/>
          </ac:spMkLst>
        </pc:spChg>
        <pc:spChg chg="del">
          <ac:chgData name="shankar k" userId="04aa21a8999517e7" providerId="Windows Live" clId="Web-{8FB6C410-6C03-4665-9D16-CDB63160F704}" dt="2018-08-08T12:40:50.011" v="7173"/>
          <ac:spMkLst>
            <pc:docMk/>
            <pc:sldMk cId="3011895828" sldId="632"/>
            <ac:spMk id="7" creationId="{3C0A3AA2-C7EF-4C29-8872-2D2BBA90EA7C}"/>
          </ac:spMkLst>
        </pc:spChg>
      </pc:sldChg>
      <pc:sldMasterChg chg="addSldLayout">
        <pc:chgData name="shankar k" userId="04aa21a8999517e7" providerId="Windows Live" clId="Web-{8FB6C410-6C03-4665-9D16-CDB63160F704}" dt="2018-08-08T10:59:07.295" v="5234"/>
        <pc:sldMasterMkLst>
          <pc:docMk/>
          <pc:sldMasterMk cId="0" sldId="2147483648"/>
        </pc:sldMasterMkLst>
        <pc:sldLayoutChg chg="add">
          <pc:chgData name="shankar k" userId="04aa21a8999517e7" providerId="Windows Live" clId="Web-{8FB6C410-6C03-4665-9D16-CDB63160F704}" dt="2018-08-08T10:59:07.295" v="5234"/>
          <pc:sldLayoutMkLst>
            <pc:docMk/>
            <pc:sldMasterMk cId="0" sldId="2147483648"/>
            <pc:sldLayoutMk cId="1993770188" sldId="2147483679"/>
          </pc:sldLayoutMkLst>
        </pc:sldLayoutChg>
      </pc:sldMasterChg>
    </pc:docChg>
  </pc:docChgLst>
  <pc:docChgLst>
    <pc:chgData name="shankar k" userId="04aa21a8999517e7" providerId="Windows Live" clId="Web-{5463C106-4031-4AF1-A0B5-98F4F6991A69}"/>
    <pc:docChg chg="addSld delSld modSld sldOrd modSection">
      <pc:chgData name="shankar k" userId="04aa21a8999517e7" providerId="Windows Live" clId="Web-{5463C106-4031-4AF1-A0B5-98F4F6991A69}" dt="2018-08-07T13:59:36.502" v="2784"/>
      <pc:docMkLst>
        <pc:docMk/>
      </pc:docMkLst>
      <pc:sldChg chg="addSp delSp modSp">
        <pc:chgData name="shankar k" userId="04aa21a8999517e7" providerId="Windows Live" clId="Web-{5463C106-4031-4AF1-A0B5-98F4F6991A69}" dt="2018-08-07T11:31:10.801" v="945" actId="1076"/>
        <pc:sldMkLst>
          <pc:docMk/>
          <pc:sldMk cId="3849242692" sldId="378"/>
        </pc:sldMkLst>
        <pc:spChg chg="del">
          <ac:chgData name="shankar k" userId="04aa21a8999517e7" providerId="Windows Live" clId="Web-{5463C106-4031-4AF1-A0B5-98F4F6991A69}" dt="2018-08-07T11:30:03.942" v="930"/>
          <ac:spMkLst>
            <pc:docMk/>
            <pc:sldMk cId="3849242692" sldId="378"/>
            <ac:spMk id="4" creationId="{D3FFF5C9-190F-4A36-89DD-33852CB1B1B2}"/>
          </ac:spMkLst>
        </pc:spChg>
        <pc:spChg chg="add del">
          <ac:chgData name="shankar k" userId="04aa21a8999517e7" providerId="Windows Live" clId="Web-{5463C106-4031-4AF1-A0B5-98F4F6991A69}" dt="2018-08-07T11:30:10.223" v="932"/>
          <ac:spMkLst>
            <pc:docMk/>
            <pc:sldMk cId="3849242692" sldId="378"/>
            <ac:spMk id="5" creationId="{E78CE160-A3E9-4D95-9103-AF2022F99CD9}"/>
          </ac:spMkLst>
        </pc:spChg>
        <pc:spChg chg="add del mod">
          <ac:chgData name="shankar k" userId="04aa21a8999517e7" providerId="Windows Live" clId="Web-{5463C106-4031-4AF1-A0B5-98F4F6991A69}" dt="2018-08-07T11:30:21.192" v="936"/>
          <ac:spMkLst>
            <pc:docMk/>
            <pc:sldMk cId="3849242692" sldId="378"/>
            <ac:spMk id="6" creationId="{26DFF0D2-A70D-48CB-8E80-3DF3B1783814}"/>
          </ac:spMkLst>
        </pc:spChg>
        <pc:picChg chg="add mod">
          <ac:chgData name="shankar k" userId="04aa21a8999517e7" providerId="Windows Live" clId="Web-{5463C106-4031-4AF1-A0B5-98F4F6991A69}" dt="2018-08-07T11:31:10.801" v="945" actId="1076"/>
          <ac:picMkLst>
            <pc:docMk/>
            <pc:sldMk cId="3849242692" sldId="378"/>
            <ac:picMk id="7" creationId="{758A416C-ED53-492C-81E3-7CDB18639873}"/>
          </ac:picMkLst>
        </pc:picChg>
      </pc:sldChg>
      <pc:sldChg chg="delSp modSp">
        <pc:chgData name="shankar k" userId="04aa21a8999517e7" providerId="Windows Live" clId="Web-{5463C106-4031-4AF1-A0B5-98F4F6991A69}" dt="2018-08-07T12:02:00.701" v="1330" actId="14100"/>
        <pc:sldMkLst>
          <pc:docMk/>
          <pc:sldMk cId="1011195599" sldId="379"/>
        </pc:sldMkLst>
        <pc:spChg chg="mod">
          <ac:chgData name="shankar k" userId="04aa21a8999517e7" providerId="Windows Live" clId="Web-{5463C106-4031-4AF1-A0B5-98F4F6991A69}" dt="2018-08-07T12:02:00.701" v="1330" actId="14100"/>
          <ac:spMkLst>
            <pc:docMk/>
            <pc:sldMk cId="1011195599" sldId="379"/>
            <ac:spMk id="2" creationId="{CB7BDCEF-D39E-498E-94C2-216E30896C82}"/>
          </ac:spMkLst>
        </pc:spChg>
        <pc:spChg chg="del">
          <ac:chgData name="shankar k" userId="04aa21a8999517e7" providerId="Windows Live" clId="Web-{5463C106-4031-4AF1-A0B5-98F4F6991A69}" dt="2018-08-07T12:01:30.264" v="1323"/>
          <ac:spMkLst>
            <pc:docMk/>
            <pc:sldMk cId="1011195599" sldId="379"/>
            <ac:spMk id="4" creationId="{9281F411-6835-4441-AC54-92D21CA17427}"/>
          </ac:spMkLst>
        </pc:spChg>
      </pc:sldChg>
      <pc:sldChg chg="delSp modSp">
        <pc:chgData name="shankar k" userId="04aa21a8999517e7" providerId="Windows Live" clId="Web-{5463C106-4031-4AF1-A0B5-98F4F6991A69}" dt="2018-08-07T11:47:55.913" v="1144" actId="1076"/>
        <pc:sldMkLst>
          <pc:docMk/>
          <pc:sldMk cId="1644890162" sldId="380"/>
        </pc:sldMkLst>
        <pc:spChg chg="mod">
          <ac:chgData name="shankar k" userId="04aa21a8999517e7" providerId="Windows Live" clId="Web-{5463C106-4031-4AF1-A0B5-98F4F6991A69}" dt="2018-08-07T11:47:55.913" v="1144" actId="1076"/>
          <ac:spMkLst>
            <pc:docMk/>
            <pc:sldMk cId="1644890162" sldId="380"/>
            <ac:spMk id="2" creationId="{31C6D946-332A-48A2-862F-6237FC54144C}"/>
          </ac:spMkLst>
        </pc:spChg>
        <pc:spChg chg="del">
          <ac:chgData name="shankar k" userId="04aa21a8999517e7" providerId="Windows Live" clId="Web-{5463C106-4031-4AF1-A0B5-98F4F6991A69}" dt="2018-08-07T11:47:35.382" v="1137"/>
          <ac:spMkLst>
            <pc:docMk/>
            <pc:sldMk cId="1644890162" sldId="380"/>
            <ac:spMk id="4" creationId="{74261B37-1AE8-4D4D-9AB3-56DD4EFE775B}"/>
          </ac:spMkLst>
        </pc:spChg>
        <pc:spChg chg="del mod">
          <ac:chgData name="shankar k" userId="04aa21a8999517e7" providerId="Windows Live" clId="Web-{5463C106-4031-4AF1-A0B5-98F4F6991A69}" dt="2018-08-07T11:47:38.585" v="1141"/>
          <ac:spMkLst>
            <pc:docMk/>
            <pc:sldMk cId="1644890162" sldId="380"/>
            <ac:spMk id="5" creationId="{34EC8947-2A33-4050-958F-8F552CCA5718}"/>
          </ac:spMkLst>
        </pc:spChg>
      </pc:sldChg>
      <pc:sldChg chg="addSp delSp modSp">
        <pc:chgData name="shankar k" userId="04aa21a8999517e7" providerId="Windows Live" clId="Web-{5463C106-4031-4AF1-A0B5-98F4F6991A69}" dt="2018-08-07T12:07:04.697" v="1400" actId="20577"/>
        <pc:sldMkLst>
          <pc:docMk/>
          <pc:sldMk cId="388181645" sldId="381"/>
        </pc:sldMkLst>
        <pc:spChg chg="del mod">
          <ac:chgData name="shankar k" userId="04aa21a8999517e7" providerId="Windows Live" clId="Web-{5463C106-4031-4AF1-A0B5-98F4F6991A69}" dt="2018-08-07T12:05:53.745" v="1373"/>
          <ac:spMkLst>
            <pc:docMk/>
            <pc:sldMk cId="388181645" sldId="381"/>
            <ac:spMk id="2" creationId="{849F9427-9719-4C38-9561-557529C07BB0}"/>
          </ac:spMkLst>
        </pc:spChg>
        <pc:spChg chg="del">
          <ac:chgData name="shankar k" userId="04aa21a8999517e7" providerId="Windows Live" clId="Web-{5463C106-4031-4AF1-A0B5-98F4F6991A69}" dt="2018-08-07T12:05:50.979" v="1372"/>
          <ac:spMkLst>
            <pc:docMk/>
            <pc:sldMk cId="388181645" sldId="381"/>
            <ac:spMk id="4" creationId="{93DF8831-0D76-44EC-A46E-E1AD9FD583BC}"/>
          </ac:spMkLst>
        </pc:spChg>
        <pc:spChg chg="del">
          <ac:chgData name="shankar k" userId="04aa21a8999517e7" providerId="Windows Live" clId="Web-{5463C106-4031-4AF1-A0B5-98F4F6991A69}" dt="2018-08-07T12:05:55.276" v="1374"/>
          <ac:spMkLst>
            <pc:docMk/>
            <pc:sldMk cId="388181645" sldId="381"/>
            <ac:spMk id="5" creationId="{D198CDC4-383B-4B0B-8109-A1C81CE464CB}"/>
          </ac:spMkLst>
        </pc:spChg>
        <pc:spChg chg="add mod">
          <ac:chgData name="shankar k" userId="04aa21a8999517e7" providerId="Windows Live" clId="Web-{5463C106-4031-4AF1-A0B5-98F4F6991A69}" dt="2018-08-07T12:06:48.338" v="1392" actId="1076"/>
          <ac:spMkLst>
            <pc:docMk/>
            <pc:sldMk cId="388181645" sldId="381"/>
            <ac:spMk id="6" creationId="{6016816A-1EBC-485E-875D-BA8F8430354B}"/>
          </ac:spMkLst>
        </pc:spChg>
        <pc:spChg chg="add mod">
          <ac:chgData name="shankar k" userId="04aa21a8999517e7" providerId="Windows Live" clId="Web-{5463C106-4031-4AF1-A0B5-98F4F6991A69}" dt="2018-08-07T12:07:04.697" v="1400" actId="20577"/>
          <ac:spMkLst>
            <pc:docMk/>
            <pc:sldMk cId="388181645" sldId="381"/>
            <ac:spMk id="7" creationId="{0CD5EFFA-7C3D-4374-A468-01B5B781D020}"/>
          </ac:spMkLst>
        </pc:spChg>
      </pc:sldChg>
      <pc:sldChg chg="addSp modSp">
        <pc:chgData name="shankar k" userId="04aa21a8999517e7" providerId="Windows Live" clId="Web-{5463C106-4031-4AF1-A0B5-98F4F6991A69}" dt="2018-08-07T09:33:38.813" v="6" actId="14100"/>
        <pc:sldMkLst>
          <pc:docMk/>
          <pc:sldMk cId="1859019368" sldId="387"/>
        </pc:sldMkLst>
        <pc:picChg chg="add mod">
          <ac:chgData name="shankar k" userId="04aa21a8999517e7" providerId="Windows Live" clId="Web-{5463C106-4031-4AF1-A0B5-98F4F6991A69}" dt="2018-08-07T09:33:38.813" v="6" actId="14100"/>
          <ac:picMkLst>
            <pc:docMk/>
            <pc:sldMk cId="1859019368" sldId="387"/>
            <ac:picMk id="2" creationId="{D2081CC7-FA0A-4F56-A77D-59F9C08781DE}"/>
          </ac:picMkLst>
        </pc:picChg>
      </pc:sldChg>
      <pc:sldChg chg="addSp modSp">
        <pc:chgData name="shankar k" userId="04aa21a8999517e7" providerId="Windows Live" clId="Web-{5463C106-4031-4AF1-A0B5-98F4F6991A69}" dt="2018-08-07T09:35:55.061" v="42" actId="1076"/>
        <pc:sldMkLst>
          <pc:docMk/>
          <pc:sldMk cId="671098068" sldId="388"/>
        </pc:sldMkLst>
        <pc:spChg chg="add mod">
          <ac:chgData name="shankar k" userId="04aa21a8999517e7" providerId="Windows Live" clId="Web-{5463C106-4031-4AF1-A0B5-98F4F6991A69}" dt="2018-08-07T09:35:48.920" v="39" actId="20577"/>
          <ac:spMkLst>
            <pc:docMk/>
            <pc:sldMk cId="671098068" sldId="388"/>
            <ac:spMk id="2" creationId="{1008088B-A714-4DE8-B1B7-4D3420AAA714}"/>
          </ac:spMkLst>
        </pc:spChg>
        <pc:picChg chg="add mod">
          <ac:chgData name="shankar k" userId="04aa21a8999517e7" providerId="Windows Live" clId="Web-{5463C106-4031-4AF1-A0B5-98F4F6991A69}" dt="2018-08-07T09:35:55.061" v="42" actId="1076"/>
          <ac:picMkLst>
            <pc:docMk/>
            <pc:sldMk cId="671098068" sldId="388"/>
            <ac:picMk id="4" creationId="{20F779C5-E906-48B4-A588-262635752CF5}"/>
          </ac:picMkLst>
        </pc:picChg>
      </pc:sldChg>
      <pc:sldChg chg="addSp modSp">
        <pc:chgData name="shankar k" userId="04aa21a8999517e7" providerId="Windows Live" clId="Web-{5463C106-4031-4AF1-A0B5-98F4F6991A69}" dt="2018-08-07T10:10:44.612" v="544" actId="14100"/>
        <pc:sldMkLst>
          <pc:docMk/>
          <pc:sldMk cId="3718948083" sldId="389"/>
        </pc:sldMkLst>
        <pc:picChg chg="add mod">
          <ac:chgData name="shankar k" userId="04aa21a8999517e7" providerId="Windows Live" clId="Web-{5463C106-4031-4AF1-A0B5-98F4F6991A69}" dt="2018-08-07T10:10:44.612" v="544" actId="14100"/>
          <ac:picMkLst>
            <pc:docMk/>
            <pc:sldMk cId="3718948083" sldId="389"/>
            <ac:picMk id="2" creationId="{2F308D6B-A09F-4782-A850-773C6427A017}"/>
          </ac:picMkLst>
        </pc:picChg>
      </pc:sldChg>
      <pc:sldChg chg="addSp delSp modSp">
        <pc:chgData name="shankar k" userId="04aa21a8999517e7" providerId="Windows Live" clId="Web-{5463C106-4031-4AF1-A0B5-98F4F6991A69}" dt="2018-08-07T10:26:40.663" v="608" actId="14100"/>
        <pc:sldMkLst>
          <pc:docMk/>
          <pc:sldMk cId="881796568" sldId="390"/>
        </pc:sldMkLst>
        <pc:spChg chg="add mod">
          <ac:chgData name="shankar k" userId="04aa21a8999517e7" providerId="Windows Live" clId="Web-{5463C106-4031-4AF1-A0B5-98F4F6991A69}" dt="2018-08-07T10:20:45.434" v="552" actId="1076"/>
          <ac:spMkLst>
            <pc:docMk/>
            <pc:sldMk cId="881796568" sldId="390"/>
            <ac:spMk id="2" creationId="{3D2A4C40-687D-44C4-807E-8FA92B5EAEA3}"/>
          </ac:spMkLst>
        </pc:spChg>
        <pc:picChg chg="add del mod">
          <ac:chgData name="shankar k" userId="04aa21a8999517e7" providerId="Windows Live" clId="Web-{5463C106-4031-4AF1-A0B5-98F4F6991A69}" dt="2018-08-07T10:26:05.757" v="591"/>
          <ac:picMkLst>
            <pc:docMk/>
            <pc:sldMk cId="881796568" sldId="390"/>
            <ac:picMk id="4" creationId="{4D1B027C-C4B1-44FC-95E4-E6AED3CDF42A}"/>
          </ac:picMkLst>
        </pc:picChg>
        <pc:picChg chg="add del mod">
          <ac:chgData name="shankar k" userId="04aa21a8999517e7" providerId="Windows Live" clId="Web-{5463C106-4031-4AF1-A0B5-98F4F6991A69}" dt="2018-08-07T10:26:11.132" v="595"/>
          <ac:picMkLst>
            <pc:docMk/>
            <pc:sldMk cId="881796568" sldId="390"/>
            <ac:picMk id="6" creationId="{2C472014-6C47-4983-88A3-7CE642B9417B}"/>
          </ac:picMkLst>
        </pc:picChg>
        <pc:picChg chg="add del mod">
          <ac:chgData name="shankar k" userId="04aa21a8999517e7" providerId="Windows Live" clId="Web-{5463C106-4031-4AF1-A0B5-98F4F6991A69}" dt="2018-08-07T10:26:09.850" v="594"/>
          <ac:picMkLst>
            <pc:docMk/>
            <pc:sldMk cId="881796568" sldId="390"/>
            <ac:picMk id="8" creationId="{635541D2-6DCE-4ECD-AFE1-86F71F481640}"/>
          </ac:picMkLst>
        </pc:picChg>
        <pc:picChg chg="add del mod">
          <ac:chgData name="shankar k" userId="04aa21a8999517e7" providerId="Windows Live" clId="Web-{5463C106-4031-4AF1-A0B5-98F4F6991A69}" dt="2018-08-07T10:26:11.804" v="596"/>
          <ac:picMkLst>
            <pc:docMk/>
            <pc:sldMk cId="881796568" sldId="390"/>
            <ac:picMk id="9" creationId="{1C37574F-098D-462D-8623-5C31012688DB}"/>
          </ac:picMkLst>
        </pc:picChg>
        <pc:picChg chg="add del mod">
          <ac:chgData name="shankar k" userId="04aa21a8999517e7" providerId="Windows Live" clId="Web-{5463C106-4031-4AF1-A0B5-98F4F6991A69}" dt="2018-08-07T10:26:09.304" v="593"/>
          <ac:picMkLst>
            <pc:docMk/>
            <pc:sldMk cId="881796568" sldId="390"/>
            <ac:picMk id="10" creationId="{490BDA64-F4D4-43CA-8F29-391A6D7B742D}"/>
          </ac:picMkLst>
        </pc:picChg>
        <pc:picChg chg="add del mod">
          <ac:chgData name="shankar k" userId="04aa21a8999517e7" providerId="Windows Live" clId="Web-{5463C106-4031-4AF1-A0B5-98F4F6991A69}" dt="2018-08-07T10:26:08.069" v="592"/>
          <ac:picMkLst>
            <pc:docMk/>
            <pc:sldMk cId="881796568" sldId="390"/>
            <ac:picMk id="12" creationId="{A95F1AEE-2FFC-4B92-9387-8DE5DED951D7}"/>
          </ac:picMkLst>
        </pc:picChg>
        <pc:picChg chg="add del mod">
          <ac:chgData name="shankar k" userId="04aa21a8999517e7" providerId="Windows Live" clId="Web-{5463C106-4031-4AF1-A0B5-98F4F6991A69}" dt="2018-08-07T10:26:12.460" v="597"/>
          <ac:picMkLst>
            <pc:docMk/>
            <pc:sldMk cId="881796568" sldId="390"/>
            <ac:picMk id="14" creationId="{E814D6DF-321D-4E18-AC11-94C704FD408E}"/>
          </ac:picMkLst>
        </pc:picChg>
        <pc:picChg chg="add mod">
          <ac:chgData name="shankar k" userId="04aa21a8999517e7" providerId="Windows Live" clId="Web-{5463C106-4031-4AF1-A0B5-98F4F6991A69}" dt="2018-08-07T10:26:40.663" v="608" actId="14100"/>
          <ac:picMkLst>
            <pc:docMk/>
            <pc:sldMk cId="881796568" sldId="390"/>
            <ac:picMk id="16" creationId="{63240D1B-708B-41E7-BF33-5FF3259FE891}"/>
          </ac:picMkLst>
        </pc:picChg>
      </pc:sldChg>
      <pc:sldChg chg="addSp modSp">
        <pc:chgData name="shankar k" userId="04aa21a8999517e7" providerId="Windows Live" clId="Web-{5463C106-4031-4AF1-A0B5-98F4F6991A69}" dt="2018-08-07T10:28:41.958" v="622" actId="14100"/>
        <pc:sldMkLst>
          <pc:docMk/>
          <pc:sldMk cId="680329435" sldId="391"/>
        </pc:sldMkLst>
        <pc:spChg chg="add mod">
          <ac:chgData name="shankar k" userId="04aa21a8999517e7" providerId="Windows Live" clId="Web-{5463C106-4031-4AF1-A0B5-98F4F6991A69}" dt="2018-08-07T10:27:42.677" v="613" actId="1076"/>
          <ac:spMkLst>
            <pc:docMk/>
            <pc:sldMk cId="680329435" sldId="391"/>
            <ac:spMk id="2" creationId="{00B149E1-E35D-4705-BF5B-F5FEE393551D}"/>
          </ac:spMkLst>
        </pc:spChg>
        <pc:picChg chg="add mod">
          <ac:chgData name="shankar k" userId="04aa21a8999517e7" providerId="Windows Live" clId="Web-{5463C106-4031-4AF1-A0B5-98F4F6991A69}" dt="2018-08-07T10:28:41.958" v="622" actId="14100"/>
          <ac:picMkLst>
            <pc:docMk/>
            <pc:sldMk cId="680329435" sldId="391"/>
            <ac:picMk id="4" creationId="{7D2F0852-ACE9-4CA2-AD9B-BF715763D76D}"/>
          </ac:picMkLst>
        </pc:picChg>
      </pc:sldChg>
      <pc:sldChg chg="addSp modSp">
        <pc:chgData name="shankar k" userId="04aa21a8999517e7" providerId="Windows Live" clId="Web-{5463C106-4031-4AF1-A0B5-98F4F6991A69}" dt="2018-08-07T10:30:54.269" v="634" actId="14100"/>
        <pc:sldMkLst>
          <pc:docMk/>
          <pc:sldMk cId="2747120569" sldId="392"/>
        </pc:sldMkLst>
        <pc:spChg chg="add mod">
          <ac:chgData name="shankar k" userId="04aa21a8999517e7" providerId="Windows Live" clId="Web-{5463C106-4031-4AF1-A0B5-98F4F6991A69}" dt="2018-08-07T10:29:36.410" v="627" actId="1076"/>
          <ac:spMkLst>
            <pc:docMk/>
            <pc:sldMk cId="2747120569" sldId="392"/>
            <ac:spMk id="2" creationId="{7A1DEAF1-E268-44D3-96C2-CB35C6209AFC}"/>
          </ac:spMkLst>
        </pc:spChg>
        <pc:picChg chg="add mod">
          <ac:chgData name="shankar k" userId="04aa21a8999517e7" providerId="Windows Live" clId="Web-{5463C106-4031-4AF1-A0B5-98F4F6991A69}" dt="2018-08-07T10:30:54.269" v="634" actId="14100"/>
          <ac:picMkLst>
            <pc:docMk/>
            <pc:sldMk cId="2747120569" sldId="392"/>
            <ac:picMk id="4" creationId="{3CE2FE07-5831-4F6F-B8DA-006E89CCDCB0}"/>
          </ac:picMkLst>
        </pc:picChg>
      </pc:sldChg>
      <pc:sldChg chg="del">
        <pc:chgData name="shankar k" userId="04aa21a8999517e7" providerId="Windows Live" clId="Web-{5463C106-4031-4AF1-A0B5-98F4F6991A69}" dt="2018-08-07T10:11:08.721" v="545"/>
        <pc:sldMkLst>
          <pc:docMk/>
          <pc:sldMk cId="3379747013" sldId="393"/>
        </pc:sldMkLst>
      </pc:sldChg>
      <pc:sldChg chg="modSp del">
        <pc:chgData name="shankar k" userId="04aa21a8999517e7" providerId="Windows Live" clId="Web-{5463C106-4031-4AF1-A0B5-98F4F6991A69}" dt="2018-08-07T10:33:37.126" v="644"/>
        <pc:sldMkLst>
          <pc:docMk/>
          <pc:sldMk cId="3857213817" sldId="394"/>
        </pc:sldMkLst>
        <pc:spChg chg="mod">
          <ac:chgData name="shankar k" userId="04aa21a8999517e7" providerId="Windows Live" clId="Web-{5463C106-4031-4AF1-A0B5-98F4F6991A69}" dt="2018-08-07T10:33:29.267" v="637" actId="20577"/>
          <ac:spMkLst>
            <pc:docMk/>
            <pc:sldMk cId="3857213817" sldId="394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5463C106-4031-4AF1-A0B5-98F4F6991A69}" dt="2018-08-07T10:58:50.810" v="701" actId="1076"/>
        <pc:sldMkLst>
          <pc:docMk/>
          <pc:sldMk cId="1290742813" sldId="395"/>
        </pc:sldMkLst>
        <pc:spChg chg="add mod">
          <ac:chgData name="shankar k" userId="04aa21a8999517e7" providerId="Windows Live" clId="Web-{5463C106-4031-4AF1-A0B5-98F4F6991A69}" dt="2018-08-07T10:58:44.044" v="700" actId="1076"/>
          <ac:spMkLst>
            <pc:docMk/>
            <pc:sldMk cId="1290742813" sldId="395"/>
            <ac:spMk id="9" creationId="{821BECC8-E551-4445-B438-9605873E9820}"/>
          </ac:spMkLst>
        </pc:spChg>
        <pc:picChg chg="add mod">
          <ac:chgData name="shankar k" userId="04aa21a8999517e7" providerId="Windows Live" clId="Web-{5463C106-4031-4AF1-A0B5-98F4F6991A69}" dt="2018-08-07T10:58:37.076" v="698" actId="1076"/>
          <ac:picMkLst>
            <pc:docMk/>
            <pc:sldMk cId="1290742813" sldId="395"/>
            <ac:picMk id="2" creationId="{A944ECE5-8F28-4ADE-BA5E-98819B394E23}"/>
          </ac:picMkLst>
        </pc:picChg>
        <pc:picChg chg="add mod">
          <ac:chgData name="shankar k" userId="04aa21a8999517e7" providerId="Windows Live" clId="Web-{5463C106-4031-4AF1-A0B5-98F4F6991A69}" dt="2018-08-07T10:57:03.561" v="686" actId="14100"/>
          <ac:picMkLst>
            <pc:docMk/>
            <pc:sldMk cId="1290742813" sldId="395"/>
            <ac:picMk id="5" creationId="{F8D0D8B0-1FE1-4DCF-A490-BBB704439388}"/>
          </ac:picMkLst>
        </pc:picChg>
        <pc:picChg chg="add mod">
          <ac:chgData name="shankar k" userId="04aa21a8999517e7" providerId="Windows Live" clId="Web-{5463C106-4031-4AF1-A0B5-98F4F6991A69}" dt="2018-08-07T10:58:50.810" v="701" actId="1076"/>
          <ac:picMkLst>
            <pc:docMk/>
            <pc:sldMk cId="1290742813" sldId="395"/>
            <ac:picMk id="7" creationId="{758D5933-7947-4E37-801B-603E8CFB7430}"/>
          </ac:picMkLst>
        </pc:picChg>
      </pc:sldChg>
      <pc:sldChg chg="modSp del">
        <pc:chgData name="shankar k" userId="04aa21a8999517e7" providerId="Windows Live" clId="Web-{5463C106-4031-4AF1-A0B5-98F4F6991A69}" dt="2018-08-07T11:08:05.443" v="710"/>
        <pc:sldMkLst>
          <pc:docMk/>
          <pc:sldMk cId="2045136898" sldId="396"/>
        </pc:sldMkLst>
        <pc:spChg chg="mod">
          <ac:chgData name="shankar k" userId="04aa21a8999517e7" providerId="Windows Live" clId="Web-{5463C106-4031-4AF1-A0B5-98F4F6991A69}" dt="2018-08-07T11:07:58.928" v="704" actId="20577"/>
          <ac:spMkLst>
            <pc:docMk/>
            <pc:sldMk cId="2045136898" sldId="396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5463C106-4031-4AF1-A0B5-98F4F6991A69}" dt="2018-08-07T11:10:53.519" v="750" actId="14100"/>
        <pc:sldMkLst>
          <pc:docMk/>
          <pc:sldMk cId="876299004" sldId="406"/>
        </pc:sldMkLst>
        <pc:spChg chg="add mod">
          <ac:chgData name="shankar k" userId="04aa21a8999517e7" providerId="Windows Live" clId="Web-{5463C106-4031-4AF1-A0B5-98F4F6991A69}" dt="2018-08-07T11:10:53.519" v="750" actId="14100"/>
          <ac:spMkLst>
            <pc:docMk/>
            <pc:sldMk cId="876299004" sldId="406"/>
            <ac:spMk id="2" creationId="{BE5520E1-BDC7-4146-8D64-F613F112E060}"/>
          </ac:spMkLst>
        </pc:spChg>
      </pc:sldChg>
      <pc:sldChg chg="addSp modSp">
        <pc:chgData name="shankar k" userId="04aa21a8999517e7" providerId="Windows Live" clId="Web-{5463C106-4031-4AF1-A0B5-98F4F6991A69}" dt="2018-08-07T11:12:09.206" v="757" actId="14100"/>
        <pc:sldMkLst>
          <pc:docMk/>
          <pc:sldMk cId="743764652" sldId="407"/>
        </pc:sldMkLst>
        <pc:picChg chg="add mod">
          <ac:chgData name="shankar k" userId="04aa21a8999517e7" providerId="Windows Live" clId="Web-{5463C106-4031-4AF1-A0B5-98F4F6991A69}" dt="2018-08-07T11:12:09.206" v="757" actId="14100"/>
          <ac:picMkLst>
            <pc:docMk/>
            <pc:sldMk cId="743764652" sldId="407"/>
            <ac:picMk id="2" creationId="{F70E862D-66A7-4387-9FB5-79E714BF4931}"/>
          </ac:picMkLst>
        </pc:picChg>
      </pc:sldChg>
      <pc:sldChg chg="addSp modSp">
        <pc:chgData name="shankar k" userId="04aa21a8999517e7" providerId="Windows Live" clId="Web-{5463C106-4031-4AF1-A0B5-98F4F6991A69}" dt="2018-08-07T11:16:14.140" v="842" actId="1076"/>
        <pc:sldMkLst>
          <pc:docMk/>
          <pc:sldMk cId="3195778001" sldId="408"/>
        </pc:sldMkLst>
        <pc:spChg chg="add mod">
          <ac:chgData name="shankar k" userId="04aa21a8999517e7" providerId="Windows Live" clId="Web-{5463C106-4031-4AF1-A0B5-98F4F6991A69}" dt="2018-08-07T11:15:14.907" v="802" actId="1076"/>
          <ac:spMkLst>
            <pc:docMk/>
            <pc:sldMk cId="3195778001" sldId="408"/>
            <ac:spMk id="2" creationId="{B1E63817-5CA1-47EA-875B-42D3F34024C8}"/>
          </ac:spMkLst>
        </pc:spChg>
        <pc:spChg chg="mod">
          <ac:chgData name="shankar k" userId="04aa21a8999517e7" providerId="Windows Live" clId="Web-{5463C106-4031-4AF1-A0B5-98F4F6991A69}" dt="2018-08-07T11:15:18.172" v="803" actId="14100"/>
          <ac:spMkLst>
            <pc:docMk/>
            <pc:sldMk cId="3195778001" sldId="408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16:14.140" v="842" actId="1076"/>
          <ac:spMkLst>
            <pc:docMk/>
            <pc:sldMk cId="3195778001" sldId="408"/>
            <ac:spMk id="4" creationId="{C31D96B3-5C85-46B9-8622-02DCB85F3F31}"/>
          </ac:spMkLst>
        </pc:spChg>
      </pc:sldChg>
      <pc:sldChg chg="addSp modSp">
        <pc:chgData name="shankar k" userId="04aa21a8999517e7" providerId="Windows Live" clId="Web-{5463C106-4031-4AF1-A0B5-98F4F6991A69}" dt="2018-08-07T11:21:33.011" v="900" actId="1076"/>
        <pc:sldMkLst>
          <pc:docMk/>
          <pc:sldMk cId="3407209925" sldId="409"/>
        </pc:sldMkLst>
        <pc:spChg chg="add mod">
          <ac:chgData name="shankar k" userId="04aa21a8999517e7" providerId="Windows Live" clId="Web-{5463C106-4031-4AF1-A0B5-98F4F6991A69}" dt="2018-08-07T11:21:29.199" v="899" actId="1076"/>
          <ac:spMkLst>
            <pc:docMk/>
            <pc:sldMk cId="3407209925" sldId="409"/>
            <ac:spMk id="2" creationId="{25EC0A0D-CD35-4089-ABF7-77C7CA72BF08}"/>
          </ac:spMkLst>
        </pc:spChg>
        <pc:spChg chg="mod">
          <ac:chgData name="shankar k" userId="04aa21a8999517e7" providerId="Windows Live" clId="Web-{5463C106-4031-4AF1-A0B5-98F4F6991A69}" dt="2018-08-07T11:21:33.011" v="900" actId="1076"/>
          <ac:spMkLst>
            <pc:docMk/>
            <pc:sldMk cId="3407209925" sldId="409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5463C106-4031-4AF1-A0B5-98F4F6991A69}" dt="2018-08-07T11:24:58.383" v="928" actId="1076"/>
        <pc:sldMkLst>
          <pc:docMk/>
          <pc:sldMk cId="1702748725" sldId="411"/>
        </pc:sldMkLst>
        <pc:spChg chg="add mod">
          <ac:chgData name="shankar k" userId="04aa21a8999517e7" providerId="Windows Live" clId="Web-{5463C106-4031-4AF1-A0B5-98F4F6991A69}" dt="2018-08-07T11:24:58.383" v="928" actId="1076"/>
          <ac:spMkLst>
            <pc:docMk/>
            <pc:sldMk cId="1702748725" sldId="411"/>
            <ac:spMk id="2" creationId="{DDD91F3E-7EBA-4612-874C-89E0A1D49D1C}"/>
          </ac:spMkLst>
        </pc:spChg>
      </pc:sldChg>
      <pc:sldChg chg="addSp delSp modSp add replId">
        <pc:chgData name="shankar k" userId="04aa21a8999517e7" providerId="Windows Live" clId="Web-{5463C106-4031-4AF1-A0B5-98F4F6991A69}" dt="2018-08-07T09:51:02.596" v="251" actId="20577"/>
        <pc:sldMkLst>
          <pc:docMk/>
          <pc:sldMk cId="2342029048" sldId="464"/>
        </pc:sldMkLst>
        <pc:spChg chg="mod">
          <ac:chgData name="shankar k" userId="04aa21a8999517e7" providerId="Windows Live" clId="Web-{5463C106-4031-4AF1-A0B5-98F4F6991A69}" dt="2018-08-07T09:39:49.183" v="173" actId="20577"/>
          <ac:spMkLst>
            <pc:docMk/>
            <pc:sldMk cId="2342029048" sldId="464"/>
            <ac:spMk id="2" creationId="{1008088B-A714-4DE8-B1B7-4D3420AAA714}"/>
          </ac:spMkLst>
        </pc:spChg>
        <pc:spChg chg="add mod">
          <ac:chgData name="shankar k" userId="04aa21a8999517e7" providerId="Windows Live" clId="Web-{5463C106-4031-4AF1-A0B5-98F4F6991A69}" dt="2018-08-07T09:51:02.596" v="251" actId="20577"/>
          <ac:spMkLst>
            <pc:docMk/>
            <pc:sldMk cId="2342029048" sldId="464"/>
            <ac:spMk id="5" creationId="{8B897360-FAB9-44A0-BBF7-DEDA9E655542}"/>
          </ac:spMkLst>
        </pc:spChg>
        <pc:spChg chg="add mod">
          <ac:chgData name="shankar k" userId="04aa21a8999517e7" providerId="Windows Live" clId="Web-{5463C106-4031-4AF1-A0B5-98F4F6991A69}" dt="2018-08-07T09:38:49.934" v="125" actId="1076"/>
          <ac:spMkLst>
            <pc:docMk/>
            <pc:sldMk cId="2342029048" sldId="464"/>
            <ac:spMk id="6" creationId="{B7370EE0-8804-4760-B858-04E954470BC1}"/>
          </ac:spMkLst>
        </pc:spChg>
        <pc:spChg chg="add mod">
          <ac:chgData name="shankar k" userId="04aa21a8999517e7" providerId="Windows Live" clId="Web-{5463C106-4031-4AF1-A0B5-98F4F6991A69}" dt="2018-08-07T09:39:26.871" v="148" actId="1076"/>
          <ac:spMkLst>
            <pc:docMk/>
            <pc:sldMk cId="2342029048" sldId="464"/>
            <ac:spMk id="7" creationId="{99543D9E-AADE-4847-AA3B-47ACD93F77C0}"/>
          </ac:spMkLst>
        </pc:spChg>
        <pc:picChg chg="del">
          <ac:chgData name="shankar k" userId="04aa21a8999517e7" providerId="Windows Live" clId="Web-{5463C106-4031-4AF1-A0B5-98F4F6991A69}" dt="2018-08-07T09:36:06.717" v="44"/>
          <ac:picMkLst>
            <pc:docMk/>
            <pc:sldMk cId="2342029048" sldId="464"/>
            <ac:picMk id="4" creationId="{20F779C5-E906-48B4-A588-262635752CF5}"/>
          </ac:picMkLst>
        </pc:picChg>
      </pc:sldChg>
      <pc:sldChg chg="addSp delSp modSp add replId">
        <pc:chgData name="shankar k" userId="04aa21a8999517e7" providerId="Windows Live" clId="Web-{5463C106-4031-4AF1-A0B5-98F4F6991A69}" dt="2018-08-07T09:42:24.025" v="215" actId="14100"/>
        <pc:sldMkLst>
          <pc:docMk/>
          <pc:sldMk cId="3371451786" sldId="465"/>
        </pc:sldMkLst>
        <pc:spChg chg="del mod">
          <ac:chgData name="shankar k" userId="04aa21a8999517e7" providerId="Windows Live" clId="Web-{5463C106-4031-4AF1-A0B5-98F4F6991A69}" dt="2018-08-07T09:40:13.808" v="180"/>
          <ac:spMkLst>
            <pc:docMk/>
            <pc:sldMk cId="3371451786" sldId="465"/>
            <ac:spMk id="2" creationId="{1008088B-A714-4DE8-B1B7-4D3420AAA714}"/>
          </ac:spMkLst>
        </pc:spChg>
        <pc:spChg chg="add mod">
          <ac:chgData name="shankar k" userId="04aa21a8999517e7" providerId="Windows Live" clId="Web-{5463C106-4031-4AF1-A0B5-98F4F6991A69}" dt="2018-08-07T09:41:18.760" v="195" actId="20577"/>
          <ac:spMkLst>
            <pc:docMk/>
            <pc:sldMk cId="3371451786" sldId="465"/>
            <ac:spMk id="4" creationId="{7180E0B9-0FD1-4756-B069-88B06CC74451}"/>
          </ac:spMkLst>
        </pc:spChg>
        <pc:spChg chg="del">
          <ac:chgData name="shankar k" userId="04aa21a8999517e7" providerId="Windows Live" clId="Web-{5463C106-4031-4AF1-A0B5-98F4F6991A69}" dt="2018-08-07T09:40:23.714" v="183"/>
          <ac:spMkLst>
            <pc:docMk/>
            <pc:sldMk cId="3371451786" sldId="465"/>
            <ac:spMk id="5" creationId="{8B897360-FAB9-44A0-BBF7-DEDA9E655542}"/>
          </ac:spMkLst>
        </pc:spChg>
        <pc:spChg chg="del">
          <ac:chgData name="shankar k" userId="04aa21a8999517e7" providerId="Windows Live" clId="Web-{5463C106-4031-4AF1-A0B5-98F4F6991A69}" dt="2018-08-07T09:40:18.073" v="181"/>
          <ac:spMkLst>
            <pc:docMk/>
            <pc:sldMk cId="3371451786" sldId="465"/>
            <ac:spMk id="6" creationId="{B7370EE0-8804-4760-B858-04E954470BC1}"/>
          </ac:spMkLst>
        </pc:spChg>
        <pc:spChg chg="del">
          <ac:chgData name="shankar k" userId="04aa21a8999517e7" providerId="Windows Live" clId="Web-{5463C106-4031-4AF1-A0B5-98F4F6991A69}" dt="2018-08-07T09:40:20.589" v="182"/>
          <ac:spMkLst>
            <pc:docMk/>
            <pc:sldMk cId="3371451786" sldId="465"/>
            <ac:spMk id="7" creationId="{99543D9E-AADE-4847-AA3B-47ACD93F77C0}"/>
          </ac:spMkLst>
        </pc:spChg>
        <pc:spChg chg="add mod">
          <ac:chgData name="shankar k" userId="04aa21a8999517e7" providerId="Windows Live" clId="Web-{5463C106-4031-4AF1-A0B5-98F4F6991A69}" dt="2018-08-07T09:42:01.369" v="210" actId="1076"/>
          <ac:spMkLst>
            <pc:docMk/>
            <pc:sldMk cId="3371451786" sldId="465"/>
            <ac:spMk id="8" creationId="{7EF491DF-79DF-4A55-8090-B8E16D2FDA4D}"/>
          </ac:spMkLst>
        </pc:spChg>
        <pc:picChg chg="add mod">
          <ac:chgData name="shankar k" userId="04aa21a8999517e7" providerId="Windows Live" clId="Web-{5463C106-4031-4AF1-A0B5-98F4F6991A69}" dt="2018-08-07T09:42:24.025" v="215" actId="14100"/>
          <ac:picMkLst>
            <pc:docMk/>
            <pc:sldMk cId="3371451786" sldId="465"/>
            <ac:picMk id="9" creationId="{CD82514B-E0B5-4093-831B-ADA1A0FACE30}"/>
          </ac:picMkLst>
        </pc:picChg>
      </pc:sldChg>
      <pc:sldChg chg="addSp modSp add replId">
        <pc:chgData name="shankar k" userId="04aa21a8999517e7" providerId="Windows Live" clId="Web-{5463C106-4031-4AF1-A0B5-98F4F6991A69}" dt="2018-08-07T09:45:15.179" v="248" actId="14100"/>
        <pc:sldMkLst>
          <pc:docMk/>
          <pc:sldMk cId="2007124143" sldId="466"/>
        </pc:sldMkLst>
        <pc:spChg chg="add mod">
          <ac:chgData name="shankar k" userId="04aa21a8999517e7" providerId="Windows Live" clId="Web-{5463C106-4031-4AF1-A0B5-98F4F6991A69}" dt="2018-08-07T09:43:12.133" v="225" actId="1076"/>
          <ac:spMkLst>
            <pc:docMk/>
            <pc:sldMk cId="2007124143" sldId="466"/>
            <ac:spMk id="2" creationId="{C769566C-6A69-4C87-B50E-FFF38947F1C3}"/>
          </ac:spMkLst>
        </pc:spChg>
        <pc:spChg chg="add mod">
          <ac:chgData name="shankar k" userId="04aa21a8999517e7" providerId="Windows Live" clId="Web-{5463C106-4031-4AF1-A0B5-98F4F6991A69}" dt="2018-08-07T09:44:05.445" v="238" actId="1076"/>
          <ac:spMkLst>
            <pc:docMk/>
            <pc:sldMk cId="2007124143" sldId="466"/>
            <ac:spMk id="4" creationId="{1D1A36D4-976D-4C82-A623-E7EF770B9643}"/>
          </ac:spMkLst>
        </pc:spChg>
        <pc:picChg chg="add mod">
          <ac:chgData name="shankar k" userId="04aa21a8999517e7" providerId="Windows Live" clId="Web-{5463C106-4031-4AF1-A0B5-98F4F6991A69}" dt="2018-08-07T09:45:15.179" v="248" actId="14100"/>
          <ac:picMkLst>
            <pc:docMk/>
            <pc:sldMk cId="2007124143" sldId="466"/>
            <ac:picMk id="5" creationId="{ECCE4F5D-0241-4A07-B3D9-E8BEB88F4F97}"/>
          </ac:picMkLst>
        </pc:picChg>
      </pc:sldChg>
      <pc:sldChg chg="addSp modSp add replId">
        <pc:chgData name="shankar k" userId="04aa21a8999517e7" providerId="Windows Live" clId="Web-{5463C106-4031-4AF1-A0B5-98F4F6991A69}" dt="2018-08-07T09:54:48.375" v="305" actId="14100"/>
        <pc:sldMkLst>
          <pc:docMk/>
          <pc:sldMk cId="691637541" sldId="467"/>
        </pc:sldMkLst>
        <pc:spChg chg="add mod">
          <ac:chgData name="shankar k" userId="04aa21a8999517e7" providerId="Windows Live" clId="Web-{5463C106-4031-4AF1-A0B5-98F4F6991A69}" dt="2018-08-07T09:52:21.923" v="265" actId="1076"/>
          <ac:spMkLst>
            <pc:docMk/>
            <pc:sldMk cId="691637541" sldId="467"/>
            <ac:spMk id="2" creationId="{61D0EB17-7EDE-4FBB-A9C0-456F02277C39}"/>
          </ac:spMkLst>
        </pc:spChg>
        <pc:spChg chg="add mod">
          <ac:chgData name="shankar k" userId="04aa21a8999517e7" providerId="Windows Live" clId="Web-{5463C106-4031-4AF1-A0B5-98F4F6991A69}" dt="2018-08-07T09:53:30.016" v="285" actId="1076"/>
          <ac:spMkLst>
            <pc:docMk/>
            <pc:sldMk cId="691637541" sldId="467"/>
            <ac:spMk id="4" creationId="{9BCF6D9C-E189-415A-9E6B-CD6959EAABA1}"/>
          </ac:spMkLst>
        </pc:spChg>
        <pc:spChg chg="add mod">
          <ac:chgData name="shankar k" userId="04aa21a8999517e7" providerId="Windows Live" clId="Web-{5463C106-4031-4AF1-A0B5-98F4F6991A69}" dt="2018-08-07T09:54:48.375" v="305" actId="14100"/>
          <ac:spMkLst>
            <pc:docMk/>
            <pc:sldMk cId="691637541" sldId="467"/>
            <ac:spMk id="7" creationId="{F39002C8-9E07-40E4-A57D-A538C5139579}"/>
          </ac:spMkLst>
        </pc:spChg>
        <pc:picChg chg="add mod">
          <ac:chgData name="shankar k" userId="04aa21a8999517e7" providerId="Windows Live" clId="Web-{5463C106-4031-4AF1-A0B5-98F4F6991A69}" dt="2018-08-07T09:54:02.016" v="292" actId="1076"/>
          <ac:picMkLst>
            <pc:docMk/>
            <pc:sldMk cId="691637541" sldId="467"/>
            <ac:picMk id="5" creationId="{C995CBA8-E1C5-45F5-88AE-375E161E2BC5}"/>
          </ac:picMkLst>
        </pc:picChg>
      </pc:sldChg>
      <pc:sldChg chg="addSp modSp add replId">
        <pc:chgData name="shankar k" userId="04aa21a8999517e7" providerId="Windows Live" clId="Web-{5463C106-4031-4AF1-A0B5-98F4F6991A69}" dt="2018-08-07T09:56:48.436" v="341" actId="14100"/>
        <pc:sldMkLst>
          <pc:docMk/>
          <pc:sldMk cId="3025124795" sldId="468"/>
        </pc:sldMkLst>
        <pc:spChg chg="add mod">
          <ac:chgData name="shankar k" userId="04aa21a8999517e7" providerId="Windows Live" clId="Web-{5463C106-4031-4AF1-A0B5-98F4F6991A69}" dt="2018-08-07T09:55:40.124" v="321" actId="1076"/>
          <ac:spMkLst>
            <pc:docMk/>
            <pc:sldMk cId="3025124795" sldId="468"/>
            <ac:spMk id="2" creationId="{FAD33399-D8E8-442C-80DC-068929857FE4}"/>
          </ac:spMkLst>
        </pc:spChg>
        <pc:spChg chg="add mod">
          <ac:chgData name="shankar k" userId="04aa21a8999517e7" providerId="Windows Live" clId="Web-{5463C106-4031-4AF1-A0B5-98F4F6991A69}" dt="2018-08-07T09:56:17.998" v="332" actId="1076"/>
          <ac:spMkLst>
            <pc:docMk/>
            <pc:sldMk cId="3025124795" sldId="468"/>
            <ac:spMk id="4" creationId="{318CC892-298A-4E6F-93C7-1B09E28F9836}"/>
          </ac:spMkLst>
        </pc:spChg>
        <pc:picChg chg="add mod">
          <ac:chgData name="shankar k" userId="04aa21a8999517e7" providerId="Windows Live" clId="Web-{5463C106-4031-4AF1-A0B5-98F4F6991A69}" dt="2018-08-07T09:56:48.436" v="341" actId="14100"/>
          <ac:picMkLst>
            <pc:docMk/>
            <pc:sldMk cId="3025124795" sldId="468"/>
            <ac:picMk id="5" creationId="{758DAD0C-5DA4-4F70-A649-627C1E3D87C6}"/>
          </ac:picMkLst>
        </pc:picChg>
      </pc:sldChg>
      <pc:sldChg chg="addSp modSp add replId">
        <pc:chgData name="shankar k" userId="04aa21a8999517e7" providerId="Windows Live" clId="Web-{5463C106-4031-4AF1-A0B5-98F4F6991A69}" dt="2018-08-07T09:57:33.826" v="351" actId="1076"/>
        <pc:sldMkLst>
          <pc:docMk/>
          <pc:sldMk cId="2433606932" sldId="469"/>
        </pc:sldMkLst>
        <pc:spChg chg="add mod">
          <ac:chgData name="shankar k" userId="04aa21a8999517e7" providerId="Windows Live" clId="Web-{5463C106-4031-4AF1-A0B5-98F4F6991A69}" dt="2018-08-07T09:57:33.826" v="351" actId="1076"/>
          <ac:spMkLst>
            <pc:docMk/>
            <pc:sldMk cId="2433606932" sldId="469"/>
            <ac:spMk id="2" creationId="{07EBCDC6-F2ED-462E-A7A1-D81506EFA471}"/>
          </ac:spMkLst>
        </pc:spChg>
      </pc:sldChg>
      <pc:sldChg chg="addSp modSp add replId">
        <pc:chgData name="shankar k" userId="04aa21a8999517e7" providerId="Windows Live" clId="Web-{5463C106-4031-4AF1-A0B5-98F4F6991A69}" dt="2018-08-07T09:59:48.027" v="381" actId="14100"/>
        <pc:sldMkLst>
          <pc:docMk/>
          <pc:sldMk cId="1068875742" sldId="470"/>
        </pc:sldMkLst>
        <pc:spChg chg="add mod">
          <ac:chgData name="shankar k" userId="04aa21a8999517e7" providerId="Windows Live" clId="Web-{5463C106-4031-4AF1-A0B5-98F4F6991A69}" dt="2018-08-07T09:58:44.543" v="362" actId="1076"/>
          <ac:spMkLst>
            <pc:docMk/>
            <pc:sldMk cId="1068875742" sldId="470"/>
            <ac:spMk id="2" creationId="{A8EF86B4-C378-45FA-994D-7DA15B63E464}"/>
          </ac:spMkLst>
        </pc:spChg>
        <pc:spChg chg="add mod">
          <ac:chgData name="shankar k" userId="04aa21a8999517e7" providerId="Windows Live" clId="Web-{5463C106-4031-4AF1-A0B5-98F4F6991A69}" dt="2018-08-07T09:59:15.559" v="373" actId="1076"/>
          <ac:spMkLst>
            <pc:docMk/>
            <pc:sldMk cId="1068875742" sldId="470"/>
            <ac:spMk id="4" creationId="{69D5A314-1966-4006-BDA5-02F8A06DB99E}"/>
          </ac:spMkLst>
        </pc:spChg>
        <pc:picChg chg="add mod">
          <ac:chgData name="shankar k" userId="04aa21a8999517e7" providerId="Windows Live" clId="Web-{5463C106-4031-4AF1-A0B5-98F4F6991A69}" dt="2018-08-07T09:59:48.027" v="381" actId="14100"/>
          <ac:picMkLst>
            <pc:docMk/>
            <pc:sldMk cId="1068875742" sldId="470"/>
            <ac:picMk id="5" creationId="{82B84895-D689-465A-A8CA-1C6FB4640FC2}"/>
          </ac:picMkLst>
        </pc:picChg>
      </pc:sldChg>
      <pc:sldChg chg="addSp modSp add replId">
        <pc:chgData name="shankar k" userId="04aa21a8999517e7" providerId="Windows Live" clId="Web-{5463C106-4031-4AF1-A0B5-98F4F6991A69}" dt="2018-08-07T10:01:27.104" v="408" actId="14100"/>
        <pc:sldMkLst>
          <pc:docMk/>
          <pc:sldMk cId="3892016069" sldId="471"/>
        </pc:sldMkLst>
        <pc:spChg chg="add mod">
          <ac:chgData name="shankar k" userId="04aa21a8999517e7" providerId="Windows Live" clId="Web-{5463C106-4031-4AF1-A0B5-98F4F6991A69}" dt="2018-08-07T10:00:25.495" v="391" actId="1076"/>
          <ac:spMkLst>
            <pc:docMk/>
            <pc:sldMk cId="3892016069" sldId="471"/>
            <ac:spMk id="2" creationId="{974011E2-95B9-4D8E-A493-C9E18CC4759B}"/>
          </ac:spMkLst>
        </pc:spChg>
        <pc:spChg chg="add mod">
          <ac:chgData name="shankar k" userId="04aa21a8999517e7" providerId="Windows Live" clId="Web-{5463C106-4031-4AF1-A0B5-98F4F6991A69}" dt="2018-08-07T10:00:55.918" v="400" actId="1076"/>
          <ac:spMkLst>
            <pc:docMk/>
            <pc:sldMk cId="3892016069" sldId="471"/>
            <ac:spMk id="4" creationId="{073F9A96-C96D-402B-80D9-39EC12CE1946}"/>
          </ac:spMkLst>
        </pc:spChg>
        <pc:picChg chg="add mod">
          <ac:chgData name="shankar k" userId="04aa21a8999517e7" providerId="Windows Live" clId="Web-{5463C106-4031-4AF1-A0B5-98F4F6991A69}" dt="2018-08-07T10:01:27.104" v="408" actId="14100"/>
          <ac:picMkLst>
            <pc:docMk/>
            <pc:sldMk cId="3892016069" sldId="471"/>
            <ac:picMk id="5" creationId="{EF826CDA-2CCE-463D-9485-CB16A0A500DD}"/>
          </ac:picMkLst>
        </pc:picChg>
      </pc:sldChg>
      <pc:sldChg chg="addSp modSp add replId">
        <pc:chgData name="shankar k" userId="04aa21a8999517e7" providerId="Windows Live" clId="Web-{5463C106-4031-4AF1-A0B5-98F4F6991A69}" dt="2018-08-07T10:02:54.853" v="431" actId="14100"/>
        <pc:sldMkLst>
          <pc:docMk/>
          <pc:sldMk cId="892862022" sldId="472"/>
        </pc:sldMkLst>
        <pc:spChg chg="add mod">
          <ac:chgData name="shankar k" userId="04aa21a8999517e7" providerId="Windows Live" clId="Web-{5463C106-4031-4AF1-A0B5-98F4F6991A69}" dt="2018-08-07T10:02:07.447" v="418" actId="1076"/>
          <ac:spMkLst>
            <pc:docMk/>
            <pc:sldMk cId="892862022" sldId="472"/>
            <ac:spMk id="2" creationId="{159DB097-D836-41AB-AE47-BDFE3BE50CA0}"/>
          </ac:spMkLst>
        </pc:spChg>
        <pc:spChg chg="add mod">
          <ac:chgData name="shankar k" userId="04aa21a8999517e7" providerId="Windows Live" clId="Web-{5463C106-4031-4AF1-A0B5-98F4F6991A69}" dt="2018-08-07T10:02:35.994" v="427" actId="1076"/>
          <ac:spMkLst>
            <pc:docMk/>
            <pc:sldMk cId="892862022" sldId="472"/>
            <ac:spMk id="4" creationId="{AA852F81-D8B0-4978-8EB2-EC843EC09C46}"/>
          </ac:spMkLst>
        </pc:spChg>
        <pc:picChg chg="add mod">
          <ac:chgData name="shankar k" userId="04aa21a8999517e7" providerId="Windows Live" clId="Web-{5463C106-4031-4AF1-A0B5-98F4F6991A69}" dt="2018-08-07T10:02:54.853" v="431" actId="14100"/>
          <ac:picMkLst>
            <pc:docMk/>
            <pc:sldMk cId="892862022" sldId="472"/>
            <ac:picMk id="5" creationId="{BAFB3857-AED1-4AA7-A7B9-B4371B050832}"/>
          </ac:picMkLst>
        </pc:picChg>
      </pc:sldChg>
      <pc:sldChg chg="addSp modSp add replId">
        <pc:chgData name="shankar k" userId="04aa21a8999517e7" providerId="Windows Live" clId="Web-{5463C106-4031-4AF1-A0B5-98F4F6991A69}" dt="2018-08-07T10:06:22.272" v="470" actId="14100"/>
        <pc:sldMkLst>
          <pc:docMk/>
          <pc:sldMk cId="3176017265" sldId="473"/>
        </pc:sldMkLst>
        <pc:spChg chg="add mod">
          <ac:chgData name="shankar k" userId="04aa21a8999517e7" providerId="Windows Live" clId="Web-{5463C106-4031-4AF1-A0B5-98F4F6991A69}" dt="2018-08-07T10:05:07.789" v="453" actId="1076"/>
          <ac:spMkLst>
            <pc:docMk/>
            <pc:sldMk cId="3176017265" sldId="473"/>
            <ac:spMk id="2" creationId="{5FCED19A-33D6-4BA6-8773-F0A5896A708A}"/>
          </ac:spMkLst>
        </pc:spChg>
        <pc:spChg chg="add mod">
          <ac:chgData name="shankar k" userId="04aa21a8999517e7" providerId="Windows Live" clId="Web-{5463C106-4031-4AF1-A0B5-98F4F6991A69}" dt="2018-08-07T10:05:10.257" v="454" actId="1076"/>
          <ac:spMkLst>
            <pc:docMk/>
            <pc:sldMk cId="3176017265" sldId="473"/>
            <ac:spMk id="4" creationId="{29418441-3EF3-419C-BBD6-63617F0ECC21}"/>
          </ac:spMkLst>
        </pc:spChg>
        <pc:picChg chg="add mod">
          <ac:chgData name="shankar k" userId="04aa21a8999517e7" providerId="Windows Live" clId="Web-{5463C106-4031-4AF1-A0B5-98F4F6991A69}" dt="2018-08-07T10:06:12.725" v="468" actId="14100"/>
          <ac:picMkLst>
            <pc:docMk/>
            <pc:sldMk cId="3176017265" sldId="473"/>
            <ac:picMk id="5" creationId="{843173F9-DDDA-4AF3-9492-6C3CDFADE2B3}"/>
          </ac:picMkLst>
        </pc:picChg>
        <pc:picChg chg="add mod">
          <ac:chgData name="shankar k" userId="04aa21a8999517e7" providerId="Windows Live" clId="Web-{5463C106-4031-4AF1-A0B5-98F4F6991A69}" dt="2018-08-07T10:06:22.272" v="470" actId="14100"/>
          <ac:picMkLst>
            <pc:docMk/>
            <pc:sldMk cId="3176017265" sldId="473"/>
            <ac:picMk id="7" creationId="{5AAF1DAA-E0C6-457E-818B-076BDB91BE1F}"/>
          </ac:picMkLst>
        </pc:picChg>
      </pc:sldChg>
      <pc:sldChg chg="addSp delSp modSp add replId">
        <pc:chgData name="shankar k" userId="04aa21a8999517e7" providerId="Windows Live" clId="Web-{5463C106-4031-4AF1-A0B5-98F4F6991A69}" dt="2018-08-07T10:09:30.754" v="532" actId="1076"/>
        <pc:sldMkLst>
          <pc:docMk/>
          <pc:sldMk cId="3261670869" sldId="474"/>
        </pc:sldMkLst>
        <pc:spChg chg="del">
          <ac:chgData name="shankar k" userId="04aa21a8999517e7" providerId="Windows Live" clId="Web-{5463C106-4031-4AF1-A0B5-98F4F6991A69}" dt="2018-08-07T10:06:43.756" v="472"/>
          <ac:spMkLst>
            <pc:docMk/>
            <pc:sldMk cId="3261670869" sldId="474"/>
            <ac:spMk id="2" creationId="{5FCED19A-33D6-4BA6-8773-F0A5896A708A}"/>
          </ac:spMkLst>
        </pc:spChg>
        <pc:spChg chg="del">
          <ac:chgData name="shankar k" userId="04aa21a8999517e7" providerId="Windows Live" clId="Web-{5463C106-4031-4AF1-A0B5-98F4F6991A69}" dt="2018-08-07T10:06:45.412" v="473"/>
          <ac:spMkLst>
            <pc:docMk/>
            <pc:sldMk cId="3261670869" sldId="474"/>
            <ac:spMk id="4" creationId="{29418441-3EF3-419C-BBD6-63617F0ECC21}"/>
          </ac:spMkLst>
        </pc:spChg>
        <pc:spChg chg="add mod">
          <ac:chgData name="shankar k" userId="04aa21a8999517e7" providerId="Windows Live" clId="Web-{5463C106-4031-4AF1-A0B5-98F4F6991A69}" dt="2018-08-07T10:07:31.490" v="487" actId="1076"/>
          <ac:spMkLst>
            <pc:docMk/>
            <pc:sldMk cId="3261670869" sldId="474"/>
            <ac:spMk id="6" creationId="{0ABD5E3E-966A-4734-8E49-1612FDF5984A}"/>
          </ac:spMkLst>
        </pc:spChg>
        <pc:spChg chg="add mod">
          <ac:chgData name="shankar k" userId="04aa21a8999517e7" providerId="Windows Live" clId="Web-{5463C106-4031-4AF1-A0B5-98F4F6991A69}" dt="2018-08-07T10:09:30.754" v="532" actId="1076"/>
          <ac:spMkLst>
            <pc:docMk/>
            <pc:sldMk cId="3261670869" sldId="474"/>
            <ac:spMk id="8" creationId="{31EF7AD0-A5B5-4BE2-BF62-11B9DD954EA6}"/>
          </ac:spMkLst>
        </pc:spChg>
        <pc:picChg chg="del">
          <ac:chgData name="shankar k" userId="04aa21a8999517e7" providerId="Windows Live" clId="Web-{5463C106-4031-4AF1-A0B5-98F4F6991A69}" dt="2018-08-07T10:06:46.303" v="474"/>
          <ac:picMkLst>
            <pc:docMk/>
            <pc:sldMk cId="3261670869" sldId="474"/>
            <ac:picMk id="5" creationId="{843173F9-DDDA-4AF3-9492-6C3CDFADE2B3}"/>
          </ac:picMkLst>
        </pc:picChg>
        <pc:picChg chg="del">
          <ac:chgData name="shankar k" userId="04aa21a8999517e7" providerId="Windows Live" clId="Web-{5463C106-4031-4AF1-A0B5-98F4F6991A69}" dt="2018-08-07T10:06:47.397" v="475"/>
          <ac:picMkLst>
            <pc:docMk/>
            <pc:sldMk cId="3261670869" sldId="474"/>
            <ac:picMk id="7" creationId="{5AAF1DAA-E0C6-457E-818B-076BDB91BE1F}"/>
          </ac:picMkLst>
        </pc:picChg>
      </pc:sldChg>
      <pc:sldChg chg="add del replId">
        <pc:chgData name="shankar k" userId="04aa21a8999517e7" providerId="Windows Live" clId="Web-{5463C106-4031-4AF1-A0B5-98F4F6991A69}" dt="2018-08-07T10:09:48.379" v="533"/>
        <pc:sldMkLst>
          <pc:docMk/>
          <pc:sldMk cId="3564411406" sldId="475"/>
        </pc:sldMkLst>
      </pc:sldChg>
      <pc:sldChg chg="addSp delSp modSp add ord replId">
        <pc:chgData name="shankar k" userId="04aa21a8999517e7" providerId="Windows Live" clId="Web-{5463C106-4031-4AF1-A0B5-98F4F6991A69}" dt="2018-08-07T10:40:06.684" v="673" actId="14100"/>
        <pc:sldMkLst>
          <pc:docMk/>
          <pc:sldMk cId="3608231920" sldId="475"/>
        </pc:sldMkLst>
        <pc:spChg chg="mod">
          <ac:chgData name="shankar k" userId="04aa21a8999517e7" providerId="Windows Live" clId="Web-{5463C106-4031-4AF1-A0B5-98F4F6991A69}" dt="2018-08-07T10:38:40.169" v="658" actId="1076"/>
          <ac:spMkLst>
            <pc:docMk/>
            <pc:sldMk cId="3608231920" sldId="475"/>
            <ac:spMk id="2" creationId="{FAD33399-D8E8-442C-80DC-068929857FE4}"/>
          </ac:spMkLst>
        </pc:spChg>
        <pc:spChg chg="mod">
          <ac:chgData name="shankar k" userId="04aa21a8999517e7" providerId="Windows Live" clId="Web-{5463C106-4031-4AF1-A0B5-98F4F6991A69}" dt="2018-08-07T10:33:34.235" v="642" actId="20577"/>
          <ac:spMkLst>
            <pc:docMk/>
            <pc:sldMk cId="3608231920" sldId="475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0:39:55.027" v="669" actId="20577"/>
          <ac:spMkLst>
            <pc:docMk/>
            <pc:sldMk cId="3608231920" sldId="475"/>
            <ac:spMk id="4" creationId="{318CC892-298A-4E6F-93C7-1B09E28F9836}"/>
          </ac:spMkLst>
        </pc:spChg>
        <pc:picChg chg="del">
          <ac:chgData name="shankar k" userId="04aa21a8999517e7" providerId="Windows Live" clId="Web-{5463C106-4031-4AF1-A0B5-98F4F6991A69}" dt="2018-08-07T10:37:44.638" v="645"/>
          <ac:picMkLst>
            <pc:docMk/>
            <pc:sldMk cId="3608231920" sldId="475"/>
            <ac:picMk id="5" creationId="{758DAD0C-5DA4-4F70-A649-627C1E3D87C6}"/>
          </ac:picMkLst>
        </pc:picChg>
        <pc:picChg chg="add mod">
          <ac:chgData name="shankar k" userId="04aa21a8999517e7" providerId="Windows Live" clId="Web-{5463C106-4031-4AF1-A0B5-98F4F6991A69}" dt="2018-08-07T10:38:52.731" v="660" actId="14100"/>
          <ac:picMkLst>
            <pc:docMk/>
            <pc:sldMk cId="3608231920" sldId="475"/>
            <ac:picMk id="6" creationId="{BD7B44E1-D3EB-420E-A0F0-B372FB54427C}"/>
          </ac:picMkLst>
        </pc:picChg>
        <pc:picChg chg="add mod">
          <ac:chgData name="shankar k" userId="04aa21a8999517e7" providerId="Windows Live" clId="Web-{5463C106-4031-4AF1-A0B5-98F4F6991A69}" dt="2018-08-07T10:40:06.684" v="673" actId="14100"/>
          <ac:picMkLst>
            <pc:docMk/>
            <pc:sldMk cId="3608231920" sldId="475"/>
            <ac:picMk id="8" creationId="{F6C70105-1281-4D90-949B-F51DE9839B93}"/>
          </ac:picMkLst>
        </pc:picChg>
      </pc:sldChg>
      <pc:sldChg chg="modSp add ord replId">
        <pc:chgData name="shankar k" userId="04aa21a8999517e7" providerId="Windows Live" clId="Web-{5463C106-4031-4AF1-A0B5-98F4F6991A69}" dt="2018-08-07T11:08:02.600" v="707" actId="20577"/>
        <pc:sldMkLst>
          <pc:docMk/>
          <pc:sldMk cId="434023380" sldId="476"/>
        </pc:sldMkLst>
        <pc:spChg chg="mod">
          <ac:chgData name="shankar k" userId="04aa21a8999517e7" providerId="Windows Live" clId="Web-{5463C106-4031-4AF1-A0B5-98F4F6991A69}" dt="2018-08-07T11:08:02.600" v="707" actId="20577"/>
          <ac:spMkLst>
            <pc:docMk/>
            <pc:sldMk cId="434023380" sldId="476"/>
            <ac:spMk id="3" creationId="{BD52156E-2A3D-4A2A-8D6D-9BAFDFFD6679}"/>
          </ac:spMkLst>
        </pc:spChg>
      </pc:sldChg>
      <pc:sldChg chg="add del replId">
        <pc:chgData name="shankar k" userId="04aa21a8999517e7" providerId="Windows Live" clId="Web-{5463C106-4031-4AF1-A0B5-98F4F6991A69}" dt="2018-08-07T10:09:50.551" v="534"/>
        <pc:sldMkLst>
          <pc:docMk/>
          <pc:sldMk cId="2322878514" sldId="476"/>
        </pc:sldMkLst>
      </pc:sldChg>
      <pc:sldChg chg="delSp modSp add replId">
        <pc:chgData name="shankar k" userId="04aa21a8999517e7" providerId="Windows Live" clId="Web-{5463C106-4031-4AF1-A0B5-98F4F6991A69}" dt="2018-08-07T11:33:28.002" v="967" actId="1076"/>
        <pc:sldMkLst>
          <pc:docMk/>
          <pc:sldMk cId="1930068320" sldId="477"/>
        </pc:sldMkLst>
        <pc:spChg chg="del mod">
          <ac:chgData name="shankar k" userId="04aa21a8999517e7" providerId="Windows Live" clId="Web-{5463C106-4031-4AF1-A0B5-98F4F6991A69}" dt="2018-08-07T11:33:22.955" v="966"/>
          <ac:spMkLst>
            <pc:docMk/>
            <pc:sldMk cId="1930068320" sldId="477"/>
            <ac:spMk id="2" creationId="{52A2E2B7-6E38-4CC6-90AC-5342CC4AC3DE}"/>
          </ac:spMkLst>
        </pc:spChg>
        <pc:spChg chg="mod">
          <ac:chgData name="shankar k" userId="04aa21a8999517e7" providerId="Windows Live" clId="Web-{5463C106-4031-4AF1-A0B5-98F4F6991A69}" dt="2018-08-07T11:33:28.002" v="967" actId="1076"/>
          <ac:spMkLst>
            <pc:docMk/>
            <pc:sldMk cId="1930068320" sldId="477"/>
            <ac:spMk id="4" creationId="{D3FFF5C9-190F-4A36-89DD-33852CB1B1B2}"/>
          </ac:spMkLst>
        </pc:spChg>
      </pc:sldChg>
      <pc:sldChg chg="add del replId">
        <pc:chgData name="shankar k" userId="04aa21a8999517e7" providerId="Windows Live" clId="Web-{5463C106-4031-4AF1-A0B5-98F4F6991A69}" dt="2018-08-07T10:09:55.957" v="535"/>
        <pc:sldMkLst>
          <pc:docMk/>
          <pc:sldMk cId="2973650858" sldId="477"/>
        </pc:sldMkLst>
      </pc:sldChg>
      <pc:sldChg chg="addSp delSp modSp add replId">
        <pc:chgData name="shankar k" userId="04aa21a8999517e7" providerId="Windows Live" clId="Web-{5463C106-4031-4AF1-A0B5-98F4F6991A69}" dt="2018-08-07T11:32:23.456" v="955" actId="1076"/>
        <pc:sldMkLst>
          <pc:docMk/>
          <pc:sldMk cId="4193571377" sldId="478"/>
        </pc:sldMkLst>
        <pc:spChg chg="del">
          <ac:chgData name="shankar k" userId="04aa21a8999517e7" providerId="Windows Live" clId="Web-{5463C106-4031-4AF1-A0B5-98F4F6991A69}" dt="2018-08-07T11:31:56.691" v="949"/>
          <ac:spMkLst>
            <pc:docMk/>
            <pc:sldMk cId="4193571377" sldId="478"/>
            <ac:spMk id="2" creationId="{52A2E2B7-6E38-4CC6-90AC-5342CC4AC3DE}"/>
          </ac:spMkLst>
        </pc:spChg>
        <pc:picChg chg="add mod">
          <ac:chgData name="shankar k" userId="04aa21a8999517e7" providerId="Windows Live" clId="Web-{5463C106-4031-4AF1-A0B5-98F4F6991A69}" dt="2018-08-07T11:32:23.456" v="955" actId="1076"/>
          <ac:picMkLst>
            <pc:docMk/>
            <pc:sldMk cId="4193571377" sldId="478"/>
            <ac:picMk id="4" creationId="{3DDA5DE2-89C0-4710-9E02-46BAFD4769EF}"/>
          </ac:picMkLst>
        </pc:picChg>
        <pc:picChg chg="del">
          <ac:chgData name="shankar k" userId="04aa21a8999517e7" providerId="Windows Live" clId="Web-{5463C106-4031-4AF1-A0B5-98F4F6991A69}" dt="2018-08-07T11:31:52.956" v="948"/>
          <ac:picMkLst>
            <pc:docMk/>
            <pc:sldMk cId="4193571377" sldId="478"/>
            <ac:picMk id="7" creationId="{758A416C-ED53-492C-81E3-7CDB18639873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3:02.783" v="963" actId="14100"/>
        <pc:sldMkLst>
          <pc:docMk/>
          <pc:sldMk cId="2285504462" sldId="479"/>
        </pc:sldMkLst>
        <pc:picChg chg="add mod">
          <ac:chgData name="shankar k" userId="04aa21a8999517e7" providerId="Windows Live" clId="Web-{5463C106-4031-4AF1-A0B5-98F4F6991A69}" dt="2018-08-07T11:33:02.783" v="963" actId="14100"/>
          <ac:picMkLst>
            <pc:docMk/>
            <pc:sldMk cId="2285504462" sldId="479"/>
            <ac:picMk id="2" creationId="{780CCD76-3FCC-436B-BB12-F988D5EDEF79}"/>
          </ac:picMkLst>
        </pc:picChg>
        <pc:picChg chg="del">
          <ac:chgData name="shankar k" userId="04aa21a8999517e7" providerId="Windows Live" clId="Web-{5463C106-4031-4AF1-A0B5-98F4F6991A69}" dt="2018-08-07T11:32:46.127" v="957"/>
          <ac:picMkLst>
            <pc:docMk/>
            <pc:sldMk cId="2285504462" sldId="479"/>
            <ac:picMk id="4" creationId="{3DDA5DE2-89C0-4710-9E02-46BAFD4769EF}"/>
          </ac:picMkLst>
        </pc:picChg>
      </pc:sldChg>
      <pc:sldChg chg="addSp delSp modSp add ord replId">
        <pc:chgData name="shankar k" userId="04aa21a8999517e7" providerId="Windows Live" clId="Web-{5463C106-4031-4AF1-A0B5-98F4F6991A69}" dt="2018-08-07T11:34:17.798" v="976" actId="14100"/>
        <pc:sldMkLst>
          <pc:docMk/>
          <pc:sldMk cId="1264076823" sldId="480"/>
        </pc:sldMkLst>
        <pc:picChg chg="del">
          <ac:chgData name="shankar k" userId="04aa21a8999517e7" providerId="Windows Live" clId="Web-{5463C106-4031-4AF1-A0B5-98F4F6991A69}" dt="2018-08-07T11:33:52.252" v="970"/>
          <ac:picMkLst>
            <pc:docMk/>
            <pc:sldMk cId="1264076823" sldId="480"/>
            <ac:picMk id="2" creationId="{780CCD76-3FCC-436B-BB12-F988D5EDEF79}"/>
          </ac:picMkLst>
        </pc:picChg>
        <pc:picChg chg="add mod">
          <ac:chgData name="shankar k" userId="04aa21a8999517e7" providerId="Windows Live" clId="Web-{5463C106-4031-4AF1-A0B5-98F4F6991A69}" dt="2018-08-07T11:34:17.798" v="976" actId="14100"/>
          <ac:picMkLst>
            <pc:docMk/>
            <pc:sldMk cId="1264076823" sldId="480"/>
            <ac:picMk id="4" creationId="{0F4CC2DB-166A-4FF0-A049-577E3915C066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5:06.110" v="985" actId="14100"/>
        <pc:sldMkLst>
          <pc:docMk/>
          <pc:sldMk cId="4065306116" sldId="481"/>
        </pc:sldMkLst>
        <pc:picChg chg="add mod">
          <ac:chgData name="shankar k" userId="04aa21a8999517e7" providerId="Windows Live" clId="Web-{5463C106-4031-4AF1-A0B5-98F4F6991A69}" dt="2018-08-07T11:35:06.110" v="985" actId="14100"/>
          <ac:picMkLst>
            <pc:docMk/>
            <pc:sldMk cId="4065306116" sldId="481"/>
            <ac:picMk id="2" creationId="{C1D0ED53-8D9D-4CAE-8984-D03B36D1F39B}"/>
          </ac:picMkLst>
        </pc:picChg>
        <pc:picChg chg="del">
          <ac:chgData name="shankar k" userId="04aa21a8999517e7" providerId="Windows Live" clId="Web-{5463C106-4031-4AF1-A0B5-98F4F6991A69}" dt="2018-08-07T11:34:44.470" v="978"/>
          <ac:picMkLst>
            <pc:docMk/>
            <pc:sldMk cId="4065306116" sldId="481"/>
            <ac:picMk id="4" creationId="{0F4CC2DB-166A-4FF0-A049-577E3915C066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6:19.109" v="1001" actId="14100"/>
        <pc:sldMkLst>
          <pc:docMk/>
          <pc:sldMk cId="2953367724" sldId="482"/>
        </pc:sldMkLst>
        <pc:spChg chg="mod">
          <ac:chgData name="shankar k" userId="04aa21a8999517e7" providerId="Windows Live" clId="Web-{5463C106-4031-4AF1-A0B5-98F4F6991A69}" dt="2018-08-07T11:35:41.422" v="990" actId="1076"/>
          <ac:spMkLst>
            <pc:docMk/>
            <pc:sldMk cId="2953367724" sldId="482"/>
            <ac:spMk id="3" creationId="{BD52156E-2A3D-4A2A-8D6D-9BAFDFFD6679}"/>
          </ac:spMkLst>
        </pc:spChg>
        <pc:picChg chg="del">
          <ac:chgData name="shankar k" userId="04aa21a8999517e7" providerId="Windows Live" clId="Web-{5463C106-4031-4AF1-A0B5-98F4F6991A69}" dt="2018-08-07T11:35:34.688" v="987"/>
          <ac:picMkLst>
            <pc:docMk/>
            <pc:sldMk cId="2953367724" sldId="482"/>
            <ac:picMk id="2" creationId="{C1D0ED53-8D9D-4CAE-8984-D03B36D1F39B}"/>
          </ac:picMkLst>
        </pc:picChg>
        <pc:picChg chg="add mod">
          <ac:chgData name="shankar k" userId="04aa21a8999517e7" providerId="Windows Live" clId="Web-{5463C106-4031-4AF1-A0B5-98F4F6991A69}" dt="2018-08-07T11:36:19.109" v="1001" actId="14100"/>
          <ac:picMkLst>
            <pc:docMk/>
            <pc:sldMk cId="2953367724" sldId="482"/>
            <ac:picMk id="4" creationId="{316B21D7-9555-4547-9397-5B176AC2B645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8:08.748" v="1021" actId="14100"/>
        <pc:sldMkLst>
          <pc:docMk/>
          <pc:sldMk cId="2858601917" sldId="483"/>
        </pc:sldMkLst>
        <pc:spChg chg="add mod">
          <ac:chgData name="shankar k" userId="04aa21a8999517e7" providerId="Windows Live" clId="Web-{5463C106-4031-4AF1-A0B5-98F4F6991A69}" dt="2018-08-07T11:37:14.499" v="1008" actId="1076"/>
          <ac:spMkLst>
            <pc:docMk/>
            <pc:sldMk cId="2858601917" sldId="483"/>
            <ac:spMk id="2" creationId="{90253D10-7D69-496D-A106-2D2611F68142}"/>
          </ac:spMkLst>
        </pc:spChg>
        <pc:spChg chg="mod">
          <ac:chgData name="shankar k" userId="04aa21a8999517e7" providerId="Windows Live" clId="Web-{5463C106-4031-4AF1-A0B5-98F4F6991A69}" dt="2018-08-07T11:37:11.046" v="1007" actId="1076"/>
          <ac:spMkLst>
            <pc:docMk/>
            <pc:sldMk cId="2858601917" sldId="48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37:37.514" v="1015" actId="1076"/>
          <ac:spMkLst>
            <pc:docMk/>
            <pc:sldMk cId="2858601917" sldId="483"/>
            <ac:spMk id="5" creationId="{E27996D3-FD3D-466B-993A-7457E8874207}"/>
          </ac:spMkLst>
        </pc:spChg>
        <pc:picChg chg="del">
          <ac:chgData name="shankar k" userId="04aa21a8999517e7" providerId="Windows Live" clId="Web-{5463C106-4031-4AF1-A0B5-98F4F6991A69}" dt="2018-08-07T11:37:00.030" v="1003"/>
          <ac:picMkLst>
            <pc:docMk/>
            <pc:sldMk cId="2858601917" sldId="483"/>
            <ac:picMk id="4" creationId="{316B21D7-9555-4547-9397-5B176AC2B645}"/>
          </ac:picMkLst>
        </pc:picChg>
        <pc:picChg chg="add mod">
          <ac:chgData name="shankar k" userId="04aa21a8999517e7" providerId="Windows Live" clId="Web-{5463C106-4031-4AF1-A0B5-98F4F6991A69}" dt="2018-08-07T11:38:08.748" v="1021" actId="14100"/>
          <ac:picMkLst>
            <pc:docMk/>
            <pc:sldMk cId="2858601917" sldId="483"/>
            <ac:picMk id="6" creationId="{6EE2E783-90F1-4298-AD05-CA561AE46B1F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39:32.216" v="1041" actId="14100"/>
        <pc:sldMkLst>
          <pc:docMk/>
          <pc:sldMk cId="3779395476" sldId="484"/>
        </pc:sldMkLst>
        <pc:spChg chg="del">
          <ac:chgData name="shankar k" userId="04aa21a8999517e7" providerId="Windows Live" clId="Web-{5463C106-4031-4AF1-A0B5-98F4F6991A69}" dt="2018-08-07T11:38:34.482" v="1023"/>
          <ac:spMkLst>
            <pc:docMk/>
            <pc:sldMk cId="3779395476" sldId="484"/>
            <ac:spMk id="2" creationId="{90253D10-7D69-496D-A106-2D2611F68142}"/>
          </ac:spMkLst>
        </pc:spChg>
        <pc:spChg chg="add mod">
          <ac:chgData name="shankar k" userId="04aa21a8999517e7" providerId="Windows Live" clId="Web-{5463C106-4031-4AF1-A0B5-98F4F6991A69}" dt="2018-08-07T11:38:58.920" v="1035" actId="1076"/>
          <ac:spMkLst>
            <pc:docMk/>
            <pc:sldMk cId="3779395476" sldId="484"/>
            <ac:spMk id="4" creationId="{E3D5AEAA-0A66-411D-B233-B65003A7B7DC}"/>
          </ac:spMkLst>
        </pc:spChg>
        <pc:spChg chg="del mod">
          <ac:chgData name="shankar k" userId="04aa21a8999517e7" providerId="Windows Live" clId="Web-{5463C106-4031-4AF1-A0B5-98F4F6991A69}" dt="2018-08-07T11:38:38.936" v="1027"/>
          <ac:spMkLst>
            <pc:docMk/>
            <pc:sldMk cId="3779395476" sldId="484"/>
            <ac:spMk id="5" creationId="{E27996D3-FD3D-466B-993A-7457E8874207}"/>
          </ac:spMkLst>
        </pc:spChg>
        <pc:picChg chg="del">
          <ac:chgData name="shankar k" userId="04aa21a8999517e7" providerId="Windows Live" clId="Web-{5463C106-4031-4AF1-A0B5-98F4F6991A69}" dt="2018-08-07T11:38:40.435" v="1028"/>
          <ac:picMkLst>
            <pc:docMk/>
            <pc:sldMk cId="3779395476" sldId="484"/>
            <ac:picMk id="6" creationId="{6EE2E783-90F1-4298-AD05-CA561AE46B1F}"/>
          </ac:picMkLst>
        </pc:picChg>
        <pc:picChg chg="add mod">
          <ac:chgData name="shankar k" userId="04aa21a8999517e7" providerId="Windows Live" clId="Web-{5463C106-4031-4AF1-A0B5-98F4F6991A69}" dt="2018-08-07T11:39:32.216" v="1041" actId="14100"/>
          <ac:picMkLst>
            <pc:docMk/>
            <pc:sldMk cId="3779395476" sldId="484"/>
            <ac:picMk id="7" creationId="{A9F12728-50B6-4AB2-8B98-D0ADA469F652}"/>
          </ac:picMkLst>
        </pc:picChg>
      </pc:sldChg>
      <pc:sldChg chg="addSp modSp add replId">
        <pc:chgData name="shankar k" userId="04aa21a8999517e7" providerId="Windows Live" clId="Web-{5463C106-4031-4AF1-A0B5-98F4F6991A69}" dt="2018-08-07T11:40:32.356" v="1052" actId="14100"/>
        <pc:sldMkLst>
          <pc:docMk/>
          <pc:sldMk cId="3462438721" sldId="485"/>
        </pc:sldMkLst>
        <pc:spChg chg="add mod">
          <ac:chgData name="shankar k" userId="04aa21a8999517e7" providerId="Windows Live" clId="Web-{5463C106-4031-4AF1-A0B5-98F4F6991A69}" dt="2018-08-07T11:40:04.528" v="1047" actId="1076"/>
          <ac:spMkLst>
            <pc:docMk/>
            <pc:sldMk cId="3462438721" sldId="485"/>
            <ac:spMk id="2" creationId="{1639768B-0EB7-4199-BC40-1BADD5681126}"/>
          </ac:spMkLst>
        </pc:spChg>
        <pc:picChg chg="add mod">
          <ac:chgData name="shankar k" userId="04aa21a8999517e7" providerId="Windows Live" clId="Web-{5463C106-4031-4AF1-A0B5-98F4F6991A69}" dt="2018-08-07T11:40:32.356" v="1052" actId="14100"/>
          <ac:picMkLst>
            <pc:docMk/>
            <pc:sldMk cId="3462438721" sldId="485"/>
            <ac:picMk id="4" creationId="{FAAD3B2C-BE04-421A-8869-9383479065FA}"/>
          </ac:picMkLst>
        </pc:picChg>
      </pc:sldChg>
      <pc:sldChg chg="addSp modSp add replId">
        <pc:chgData name="shankar k" userId="04aa21a8999517e7" providerId="Windows Live" clId="Web-{5463C106-4031-4AF1-A0B5-98F4F6991A69}" dt="2018-08-07T11:42:10.433" v="1085" actId="20577"/>
        <pc:sldMkLst>
          <pc:docMk/>
          <pc:sldMk cId="126806915" sldId="486"/>
        </pc:sldMkLst>
        <pc:spChg chg="add mod">
          <ac:chgData name="shankar k" userId="04aa21a8999517e7" providerId="Windows Live" clId="Web-{5463C106-4031-4AF1-A0B5-98F4F6991A69}" dt="2018-08-07T11:41:04.512" v="1058" actId="1076"/>
          <ac:spMkLst>
            <pc:docMk/>
            <pc:sldMk cId="126806915" sldId="486"/>
            <ac:spMk id="2" creationId="{BD375231-BD54-4634-AA3D-E8152948D874}"/>
          </ac:spMkLst>
        </pc:spChg>
        <pc:spChg chg="add mod">
          <ac:chgData name="shankar k" userId="04aa21a8999517e7" providerId="Windows Live" clId="Web-{5463C106-4031-4AF1-A0B5-98F4F6991A69}" dt="2018-08-07T11:42:10.433" v="1085" actId="20577"/>
          <ac:spMkLst>
            <pc:docMk/>
            <pc:sldMk cId="126806915" sldId="486"/>
            <ac:spMk id="4" creationId="{EC480386-9A2F-4EFE-BB2F-5191AA768D69}"/>
          </ac:spMkLst>
        </pc:spChg>
        <pc:spChg chg="add mod">
          <ac:chgData name="shankar k" userId="04aa21a8999517e7" providerId="Windows Live" clId="Web-{5463C106-4031-4AF1-A0B5-98F4F6991A69}" dt="2018-08-07T11:41:47.996" v="1069" actId="1076"/>
          <ac:spMkLst>
            <pc:docMk/>
            <pc:sldMk cId="126806915" sldId="486"/>
            <ac:spMk id="5" creationId="{09C91BA6-8F84-4E9F-9539-4D088C390EC4}"/>
          </ac:spMkLst>
        </pc:spChg>
      </pc:sldChg>
      <pc:sldChg chg="addSp modSp add replId">
        <pc:chgData name="shankar k" userId="04aa21a8999517e7" providerId="Windows Live" clId="Web-{5463C106-4031-4AF1-A0B5-98F4F6991A69}" dt="2018-08-07T11:43:40.775" v="1107" actId="1076"/>
        <pc:sldMkLst>
          <pc:docMk/>
          <pc:sldMk cId="336011272" sldId="487"/>
        </pc:sldMkLst>
        <pc:spChg chg="add mod">
          <ac:chgData name="shankar k" userId="04aa21a8999517e7" providerId="Windows Live" clId="Web-{5463C106-4031-4AF1-A0B5-98F4F6991A69}" dt="2018-08-07T11:42:33.182" v="1090" actId="1076"/>
          <ac:spMkLst>
            <pc:docMk/>
            <pc:sldMk cId="336011272" sldId="487"/>
            <ac:spMk id="2" creationId="{F1075B43-3F44-4EB6-9827-50254B104A60}"/>
          </ac:spMkLst>
        </pc:spChg>
        <pc:spChg chg="add mod">
          <ac:chgData name="shankar k" userId="04aa21a8999517e7" providerId="Windows Live" clId="Web-{5463C106-4031-4AF1-A0B5-98F4F6991A69}" dt="2018-08-07T11:43:26.775" v="1105" actId="14100"/>
          <ac:spMkLst>
            <pc:docMk/>
            <pc:sldMk cId="336011272" sldId="487"/>
            <ac:spMk id="6" creationId="{4256C68C-7AAF-4DB2-921A-4A83E7256D41}"/>
          </ac:spMkLst>
        </pc:spChg>
        <pc:picChg chg="add mod">
          <ac:chgData name="shankar k" userId="04aa21a8999517e7" providerId="Windows Live" clId="Web-{5463C106-4031-4AF1-A0B5-98F4F6991A69}" dt="2018-08-07T11:43:40.775" v="1107" actId="1076"/>
          <ac:picMkLst>
            <pc:docMk/>
            <pc:sldMk cId="336011272" sldId="487"/>
            <ac:picMk id="4" creationId="{D706A6C2-E042-4869-AA87-939A26A524A3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46:00.789" v="1134" actId="14100"/>
        <pc:sldMkLst>
          <pc:docMk/>
          <pc:sldMk cId="916533595" sldId="488"/>
        </pc:sldMkLst>
        <pc:spChg chg="add mod">
          <ac:chgData name="shankar k" userId="04aa21a8999517e7" providerId="Windows Live" clId="Web-{5463C106-4031-4AF1-A0B5-98F4F6991A69}" dt="2018-08-07T11:44:06.166" v="1113" actId="1076"/>
          <ac:spMkLst>
            <pc:docMk/>
            <pc:sldMk cId="916533595" sldId="488"/>
            <ac:spMk id="2" creationId="{827C89EB-A952-4BD3-AA4E-1C0DB48B4CBF}"/>
          </ac:spMkLst>
        </pc:spChg>
        <pc:spChg chg="mod">
          <ac:chgData name="shankar k" userId="04aa21a8999517e7" providerId="Windows Live" clId="Web-{5463C106-4031-4AF1-A0B5-98F4F6991A69}" dt="2018-08-07T11:43:58.713" v="1111" actId="1076"/>
          <ac:spMkLst>
            <pc:docMk/>
            <pc:sldMk cId="916533595" sldId="488"/>
            <ac:spMk id="3" creationId="{BD52156E-2A3D-4A2A-8D6D-9BAFDFFD6679}"/>
          </ac:spMkLst>
        </pc:spChg>
        <pc:picChg chg="add del mod">
          <ac:chgData name="shankar k" userId="04aa21a8999517e7" providerId="Windows Live" clId="Web-{5463C106-4031-4AF1-A0B5-98F4F6991A69}" dt="2018-08-07T11:45:25.446" v="1123"/>
          <ac:picMkLst>
            <pc:docMk/>
            <pc:sldMk cId="916533595" sldId="488"/>
            <ac:picMk id="4" creationId="{175E6687-41ED-4867-8CCF-EB357DE0A8BA}"/>
          </ac:picMkLst>
        </pc:picChg>
        <pc:picChg chg="add mod">
          <ac:chgData name="shankar k" userId="04aa21a8999517e7" providerId="Windows Live" clId="Web-{5463C106-4031-4AF1-A0B5-98F4F6991A69}" dt="2018-08-07T11:46:00.789" v="1134" actId="14100"/>
          <ac:picMkLst>
            <pc:docMk/>
            <pc:sldMk cId="916533595" sldId="488"/>
            <ac:picMk id="6" creationId="{4BFB36D7-6315-4A46-8F34-508E1743A5C8}"/>
          </ac:picMkLst>
        </pc:picChg>
      </pc:sldChg>
      <pc:sldChg chg="addSp delSp modSp add replId">
        <pc:chgData name="shankar k" userId="04aa21a8999517e7" providerId="Windows Live" clId="Web-{5463C106-4031-4AF1-A0B5-98F4F6991A69}" dt="2018-08-07T11:49:20.211" v="1160" actId="14100"/>
        <pc:sldMkLst>
          <pc:docMk/>
          <pc:sldMk cId="129830836" sldId="489"/>
        </pc:sldMkLst>
        <pc:spChg chg="del">
          <ac:chgData name="shankar k" userId="04aa21a8999517e7" providerId="Windows Live" clId="Web-{5463C106-4031-4AF1-A0B5-98F4F6991A69}" dt="2018-08-07T11:48:02.600" v="1145"/>
          <ac:spMkLst>
            <pc:docMk/>
            <pc:sldMk cId="129830836" sldId="489"/>
            <ac:spMk id="2" creationId="{31C6D946-332A-48A2-862F-6237FC54144C}"/>
          </ac:spMkLst>
        </pc:spChg>
        <pc:spChg chg="del">
          <ac:chgData name="shankar k" userId="04aa21a8999517e7" providerId="Windows Live" clId="Web-{5463C106-4031-4AF1-A0B5-98F4F6991A69}" dt="2018-08-07T11:48:05.725" v="1146"/>
          <ac:spMkLst>
            <pc:docMk/>
            <pc:sldMk cId="129830836" sldId="489"/>
            <ac:spMk id="4" creationId="{74261B37-1AE8-4D4D-9AB3-56DD4EFE775B}"/>
          </ac:spMkLst>
        </pc:spChg>
        <pc:spChg chg="del">
          <ac:chgData name="shankar k" userId="04aa21a8999517e7" providerId="Windows Live" clId="Web-{5463C106-4031-4AF1-A0B5-98F4F6991A69}" dt="2018-08-07T11:48:07.569" v="1147"/>
          <ac:spMkLst>
            <pc:docMk/>
            <pc:sldMk cId="129830836" sldId="489"/>
            <ac:spMk id="5" creationId="{34EC8947-2A33-4050-958F-8F552CCA5718}"/>
          </ac:spMkLst>
        </pc:spChg>
        <pc:spChg chg="add mod">
          <ac:chgData name="shankar k" userId="04aa21a8999517e7" providerId="Windows Live" clId="Web-{5463C106-4031-4AF1-A0B5-98F4F6991A69}" dt="2018-08-07T11:48:39.881" v="1152" actId="1076"/>
          <ac:spMkLst>
            <pc:docMk/>
            <pc:sldMk cId="129830836" sldId="489"/>
            <ac:spMk id="6" creationId="{C122704F-3386-456D-8767-59B4B99FF314}"/>
          </ac:spMkLst>
        </pc:spChg>
        <pc:picChg chg="add mod">
          <ac:chgData name="shankar k" userId="04aa21a8999517e7" providerId="Windows Live" clId="Web-{5463C106-4031-4AF1-A0B5-98F4F6991A69}" dt="2018-08-07T11:49:20.211" v="1160" actId="14100"/>
          <ac:picMkLst>
            <pc:docMk/>
            <pc:sldMk cId="129830836" sldId="489"/>
            <ac:picMk id="7" creationId="{6BA20556-3289-4262-828F-6B14E583E92A}"/>
          </ac:picMkLst>
        </pc:picChg>
      </pc:sldChg>
      <pc:sldChg chg="add del replId">
        <pc:chgData name="shankar k" userId="04aa21a8999517e7" providerId="Windows Live" clId="Web-{5463C106-4031-4AF1-A0B5-98F4F6991A69}" dt="2018-08-07T11:46:34.007" v="1135"/>
        <pc:sldMkLst>
          <pc:docMk/>
          <pc:sldMk cId="3281022558" sldId="489"/>
        </pc:sldMkLst>
      </pc:sldChg>
      <pc:sldChg chg="addSp delSp modSp add ord replId">
        <pc:chgData name="shankar k" userId="04aa21a8999517e7" providerId="Windows Live" clId="Web-{5463C106-4031-4AF1-A0B5-98F4F6991A69}" dt="2018-08-07T11:58:31.782" v="1296" actId="14100"/>
        <pc:sldMkLst>
          <pc:docMk/>
          <pc:sldMk cId="3079990815" sldId="490"/>
        </pc:sldMkLst>
        <pc:spChg chg="del">
          <ac:chgData name="shankar k" userId="04aa21a8999517e7" providerId="Windows Live" clId="Web-{5463C106-4031-4AF1-A0B5-98F4F6991A69}" dt="2018-08-07T11:49:33.929" v="1163"/>
          <ac:spMkLst>
            <pc:docMk/>
            <pc:sldMk cId="3079990815" sldId="490"/>
            <ac:spMk id="2" creationId="{31C6D946-332A-48A2-862F-6237FC54144C}"/>
          </ac:spMkLst>
        </pc:spChg>
        <pc:spChg chg="add mod">
          <ac:chgData name="shankar k" userId="04aa21a8999517e7" providerId="Windows Live" clId="Web-{5463C106-4031-4AF1-A0B5-98F4F6991A69}" dt="2018-08-07T11:58:31.782" v="1296" actId="14100"/>
          <ac:spMkLst>
            <pc:docMk/>
            <pc:sldMk cId="3079990815" sldId="490"/>
            <ac:spMk id="4" creationId="{46F77712-8D94-45F3-B7B2-5FF7426B8EC9}"/>
          </ac:spMkLst>
        </pc:spChg>
        <pc:spChg chg="add mod">
          <ac:chgData name="shankar k" userId="04aa21a8999517e7" providerId="Windows Live" clId="Web-{5463C106-4031-4AF1-A0B5-98F4F6991A69}" dt="2018-08-07T11:50:25.319" v="1186" actId="20577"/>
          <ac:spMkLst>
            <pc:docMk/>
            <pc:sldMk cId="3079990815" sldId="490"/>
            <ac:spMk id="5" creationId="{3222DEE5-A260-47DB-B62D-088428360E12}"/>
          </ac:spMkLst>
        </pc:spChg>
      </pc:sldChg>
      <pc:sldChg chg="addSp modSp add replId">
        <pc:chgData name="shankar k" userId="04aa21a8999517e7" providerId="Windows Live" clId="Web-{5463C106-4031-4AF1-A0B5-98F4F6991A69}" dt="2018-08-07T11:58:14.735" v="1290" actId="14100"/>
        <pc:sldMkLst>
          <pc:docMk/>
          <pc:sldMk cId="3000747670" sldId="491"/>
        </pc:sldMkLst>
        <pc:spChg chg="add mod">
          <ac:chgData name="shankar k" userId="04aa21a8999517e7" providerId="Windows Live" clId="Web-{5463C106-4031-4AF1-A0B5-98F4F6991A69}" dt="2018-08-07T11:58:14.735" v="1290" actId="14100"/>
          <ac:spMkLst>
            <pc:docMk/>
            <pc:sldMk cId="3000747670" sldId="491"/>
            <ac:spMk id="2" creationId="{AE3EE615-833E-44DA-9212-8B2BBC107465}"/>
          </ac:spMkLst>
        </pc:spChg>
        <pc:spChg chg="add mod">
          <ac:chgData name="shankar k" userId="04aa21a8999517e7" providerId="Windows Live" clId="Web-{5463C106-4031-4AF1-A0B5-98F4F6991A69}" dt="2018-08-07T11:50:52.147" v="1194" actId="1076"/>
          <ac:spMkLst>
            <pc:docMk/>
            <pc:sldMk cId="3000747670" sldId="491"/>
            <ac:spMk id="4" creationId="{019BFFFD-0E2C-4EC8-AE07-6E0A9A54FC89}"/>
          </ac:spMkLst>
        </pc:spChg>
        <pc:picChg chg="add mod">
          <ac:chgData name="shankar k" userId="04aa21a8999517e7" providerId="Windows Live" clId="Web-{5463C106-4031-4AF1-A0B5-98F4F6991A69}" dt="2018-08-07T11:51:35.444" v="1200" actId="14100"/>
          <ac:picMkLst>
            <pc:docMk/>
            <pc:sldMk cId="3000747670" sldId="491"/>
            <ac:picMk id="5" creationId="{41BB7473-940E-4D43-9B6A-D34E3C20EF81}"/>
          </ac:picMkLst>
        </pc:picChg>
      </pc:sldChg>
      <pc:sldChg chg="addSp modSp add replId">
        <pc:chgData name="shankar k" userId="04aa21a8999517e7" providerId="Windows Live" clId="Web-{5463C106-4031-4AF1-A0B5-98F4F6991A69}" dt="2018-08-07T11:58:00.954" v="1285" actId="14100"/>
        <pc:sldMkLst>
          <pc:docMk/>
          <pc:sldMk cId="2757007550" sldId="492"/>
        </pc:sldMkLst>
        <pc:spChg chg="add mod">
          <ac:chgData name="shankar k" userId="04aa21a8999517e7" providerId="Windows Live" clId="Web-{5463C106-4031-4AF1-A0B5-98F4F6991A69}" dt="2018-08-07T11:58:00.954" v="1285" actId="14100"/>
          <ac:spMkLst>
            <pc:docMk/>
            <pc:sldMk cId="2757007550" sldId="492"/>
            <ac:spMk id="2" creationId="{E007EC5A-216D-4E02-BF19-F8482EFFAB2E}"/>
          </ac:spMkLst>
        </pc:spChg>
        <pc:spChg chg="mod">
          <ac:chgData name="shankar k" userId="04aa21a8999517e7" providerId="Windows Live" clId="Web-{5463C106-4031-4AF1-A0B5-98F4F6991A69}" dt="2018-08-07T11:53:04.536" v="1220" actId="1076"/>
          <ac:spMkLst>
            <pc:docMk/>
            <pc:sldMk cId="2757007550" sldId="492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52:13.006" v="1208" actId="1076"/>
          <ac:spMkLst>
            <pc:docMk/>
            <pc:sldMk cId="2757007550" sldId="492"/>
            <ac:spMk id="4" creationId="{C2A0DBD8-B42D-42C6-A99A-64D830A27216}"/>
          </ac:spMkLst>
        </pc:spChg>
        <pc:picChg chg="add mod">
          <ac:chgData name="shankar k" userId="04aa21a8999517e7" providerId="Windows Live" clId="Web-{5463C106-4031-4AF1-A0B5-98F4F6991A69}" dt="2018-08-07T11:52:53.193" v="1218" actId="14100"/>
          <ac:picMkLst>
            <pc:docMk/>
            <pc:sldMk cId="2757007550" sldId="492"/>
            <ac:picMk id="5" creationId="{349F41C7-05AC-4A7F-8AB1-8F87E0A39DD6}"/>
          </ac:picMkLst>
        </pc:picChg>
      </pc:sldChg>
      <pc:sldChg chg="addSp modSp add replId">
        <pc:chgData name="shankar k" userId="04aa21a8999517e7" providerId="Windows Live" clId="Web-{5463C106-4031-4AF1-A0B5-98F4F6991A69}" dt="2018-08-07T11:57:47.111" v="1280" actId="14100"/>
        <pc:sldMkLst>
          <pc:docMk/>
          <pc:sldMk cId="1538793895" sldId="493"/>
        </pc:sldMkLst>
        <pc:spChg chg="add mod">
          <ac:chgData name="shankar k" userId="04aa21a8999517e7" providerId="Windows Live" clId="Web-{5463C106-4031-4AF1-A0B5-98F4F6991A69}" dt="2018-08-07T11:57:47.111" v="1280" actId="14100"/>
          <ac:spMkLst>
            <pc:docMk/>
            <pc:sldMk cId="1538793895" sldId="493"/>
            <ac:spMk id="2" creationId="{34583E1B-3DD7-4ADD-BA8C-1430AFB5C6FF}"/>
          </ac:spMkLst>
        </pc:spChg>
        <pc:spChg chg="mod">
          <ac:chgData name="shankar k" userId="04aa21a8999517e7" providerId="Windows Live" clId="Web-{5463C106-4031-4AF1-A0B5-98F4F6991A69}" dt="2018-08-07T11:53:28.458" v="1224" actId="1076"/>
          <ac:spMkLst>
            <pc:docMk/>
            <pc:sldMk cId="1538793895" sldId="49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53:39.864" v="1227" actId="1076"/>
          <ac:spMkLst>
            <pc:docMk/>
            <pc:sldMk cId="1538793895" sldId="493"/>
            <ac:spMk id="4" creationId="{EA16982E-C7A4-4FD2-BE0B-D1E6DAC22205}"/>
          </ac:spMkLst>
        </pc:spChg>
        <pc:picChg chg="add mod">
          <ac:chgData name="shankar k" userId="04aa21a8999517e7" providerId="Windows Live" clId="Web-{5463C106-4031-4AF1-A0B5-98F4F6991A69}" dt="2018-08-07T11:54:13.770" v="1235" actId="14100"/>
          <ac:picMkLst>
            <pc:docMk/>
            <pc:sldMk cId="1538793895" sldId="493"/>
            <ac:picMk id="5" creationId="{CDCBEFC5-F40C-40C3-AA30-C97E570BD60E}"/>
          </ac:picMkLst>
        </pc:picChg>
      </pc:sldChg>
      <pc:sldChg chg="addSp modSp add replId">
        <pc:chgData name="shankar k" userId="04aa21a8999517e7" providerId="Windows Live" clId="Web-{5463C106-4031-4AF1-A0B5-98F4F6991A69}" dt="2018-08-07T11:57:35.048" v="1275" actId="14100"/>
        <pc:sldMkLst>
          <pc:docMk/>
          <pc:sldMk cId="3674212634" sldId="494"/>
        </pc:sldMkLst>
        <pc:spChg chg="add mod">
          <ac:chgData name="shankar k" userId="04aa21a8999517e7" providerId="Windows Live" clId="Web-{5463C106-4031-4AF1-A0B5-98F4F6991A69}" dt="2018-08-07T11:57:35.048" v="1275" actId="14100"/>
          <ac:spMkLst>
            <pc:docMk/>
            <pc:sldMk cId="3674212634" sldId="494"/>
            <ac:spMk id="2" creationId="{EEC07E87-D7DF-4A0C-B776-C87EAA61428B}"/>
          </ac:spMkLst>
        </pc:spChg>
        <pc:spChg chg="mod">
          <ac:chgData name="shankar k" userId="04aa21a8999517e7" providerId="Windows Live" clId="Web-{5463C106-4031-4AF1-A0B5-98F4F6991A69}" dt="2018-08-07T11:54:42.316" v="1240" actId="1076"/>
          <ac:spMkLst>
            <pc:docMk/>
            <pc:sldMk cId="3674212634" sldId="494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55:16.300" v="1248" actId="1076"/>
          <ac:spMkLst>
            <pc:docMk/>
            <pc:sldMk cId="3674212634" sldId="494"/>
            <ac:spMk id="4" creationId="{7243F05B-9502-41B9-A24E-4E7188055263}"/>
          </ac:spMkLst>
        </pc:spChg>
        <pc:picChg chg="add mod">
          <ac:chgData name="shankar k" userId="04aa21a8999517e7" providerId="Windows Live" clId="Web-{5463C106-4031-4AF1-A0B5-98F4F6991A69}" dt="2018-08-07T11:55:41.862" v="1253" actId="14100"/>
          <ac:picMkLst>
            <pc:docMk/>
            <pc:sldMk cId="3674212634" sldId="494"/>
            <ac:picMk id="5" creationId="{03C662F1-1158-4F9A-98F7-EEDE5387650B}"/>
          </ac:picMkLst>
        </pc:picChg>
      </pc:sldChg>
      <pc:sldChg chg="addSp modSp add replId">
        <pc:chgData name="shankar k" userId="04aa21a8999517e7" providerId="Windows Live" clId="Web-{5463C106-4031-4AF1-A0B5-98F4F6991A69}" dt="2018-08-07T11:57:18.814" v="1270" actId="14100"/>
        <pc:sldMkLst>
          <pc:docMk/>
          <pc:sldMk cId="3198698597" sldId="495"/>
        </pc:sldMkLst>
        <pc:spChg chg="add mod">
          <ac:chgData name="shankar k" userId="04aa21a8999517e7" providerId="Windows Live" clId="Web-{5463C106-4031-4AF1-A0B5-98F4F6991A69}" dt="2018-08-07T11:56:34.315" v="1264" actId="14100"/>
          <ac:spMkLst>
            <pc:docMk/>
            <pc:sldMk cId="3198698597" sldId="495"/>
            <ac:spMk id="2" creationId="{834A4FB8-48B1-4A2D-AD6A-BDD9E5157A1A}"/>
          </ac:spMkLst>
        </pc:spChg>
        <pc:spChg chg="mod">
          <ac:chgData name="shankar k" userId="04aa21a8999517e7" providerId="Windows Live" clId="Web-{5463C106-4031-4AF1-A0B5-98F4F6991A69}" dt="2018-08-07T11:54:53.816" v="1242" actId="1076"/>
          <ac:spMkLst>
            <pc:docMk/>
            <pc:sldMk cId="3198698597" sldId="495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1:56:17.268" v="1259" actId="1076"/>
          <ac:spMkLst>
            <pc:docMk/>
            <pc:sldMk cId="3198698597" sldId="495"/>
            <ac:spMk id="4" creationId="{ADBFA2AF-1814-474A-94C4-51563E83B2B8}"/>
          </ac:spMkLst>
        </pc:spChg>
        <pc:picChg chg="add mod">
          <ac:chgData name="shankar k" userId="04aa21a8999517e7" providerId="Windows Live" clId="Web-{5463C106-4031-4AF1-A0B5-98F4F6991A69}" dt="2018-08-07T11:57:18.814" v="1270" actId="14100"/>
          <ac:picMkLst>
            <pc:docMk/>
            <pc:sldMk cId="3198698597" sldId="495"/>
            <ac:picMk id="5" creationId="{788CE88B-8CC9-457E-B398-F45781AA73A9}"/>
          </ac:picMkLst>
        </pc:picChg>
      </pc:sldChg>
      <pc:sldChg chg="addSp modSp add replId">
        <pc:chgData name="shankar k" userId="04aa21a8999517e7" providerId="Windows Live" clId="Web-{5463C106-4031-4AF1-A0B5-98F4F6991A69}" dt="2018-08-07T12:00:34.468" v="1320" actId="14100"/>
        <pc:sldMkLst>
          <pc:docMk/>
          <pc:sldMk cId="1691906009" sldId="496"/>
        </pc:sldMkLst>
        <pc:spChg chg="add mod">
          <ac:chgData name="shankar k" userId="04aa21a8999517e7" providerId="Windows Live" clId="Web-{5463C106-4031-4AF1-A0B5-98F4F6991A69}" dt="2018-08-07T11:59:06.703" v="1305" actId="1076"/>
          <ac:spMkLst>
            <pc:docMk/>
            <pc:sldMk cId="1691906009" sldId="496"/>
            <ac:spMk id="2" creationId="{0478C02E-4ED0-4A69-983F-62607A768469}"/>
          </ac:spMkLst>
        </pc:spChg>
        <pc:spChg chg="add mod">
          <ac:chgData name="shankar k" userId="04aa21a8999517e7" providerId="Windows Live" clId="Web-{5463C106-4031-4AF1-A0B5-98F4F6991A69}" dt="2018-08-07T11:59:19.766" v="1308" actId="1076"/>
          <ac:spMkLst>
            <pc:docMk/>
            <pc:sldMk cId="1691906009" sldId="496"/>
            <ac:spMk id="4" creationId="{3CD59AF2-BEC1-4B75-B030-C04E78D0E31F}"/>
          </ac:spMkLst>
        </pc:spChg>
        <pc:picChg chg="add mod">
          <ac:chgData name="shankar k" userId="04aa21a8999517e7" providerId="Windows Live" clId="Web-{5463C106-4031-4AF1-A0B5-98F4F6991A69}" dt="2018-08-07T12:00:34.468" v="1320" actId="14100"/>
          <ac:picMkLst>
            <pc:docMk/>
            <pc:sldMk cId="1691906009" sldId="496"/>
            <ac:picMk id="5" creationId="{B9F2963C-41C7-435A-A4BA-3D707816FA69}"/>
          </ac:picMkLst>
        </pc:picChg>
      </pc:sldChg>
      <pc:sldChg chg="add del replId">
        <pc:chgData name="shankar k" userId="04aa21a8999517e7" providerId="Windows Live" clId="Web-{5463C106-4031-4AF1-A0B5-98F4F6991A69}" dt="2018-08-07T12:00:45.733" v="1321"/>
        <pc:sldMkLst>
          <pc:docMk/>
          <pc:sldMk cId="862012536" sldId="497"/>
        </pc:sldMkLst>
      </pc:sldChg>
      <pc:sldChg chg="addSp delSp modSp add replId">
        <pc:chgData name="shankar k" userId="04aa21a8999517e7" providerId="Windows Live" clId="Web-{5463C106-4031-4AF1-A0B5-98F4F6991A69}" dt="2018-08-07T12:03:59.793" v="1357" actId="1076"/>
        <pc:sldMkLst>
          <pc:docMk/>
          <pc:sldMk cId="3306860684" sldId="497"/>
        </pc:sldMkLst>
        <pc:spChg chg="del">
          <ac:chgData name="shankar k" userId="04aa21a8999517e7" providerId="Windows Live" clId="Web-{5463C106-4031-4AF1-A0B5-98F4F6991A69}" dt="2018-08-07T12:01:46.873" v="1325"/>
          <ac:spMkLst>
            <pc:docMk/>
            <pc:sldMk cId="3306860684" sldId="497"/>
            <ac:spMk id="2" creationId="{CB7BDCEF-D39E-498E-94C2-216E30896C82}"/>
          </ac:spMkLst>
        </pc:spChg>
        <pc:spChg chg="add mod">
          <ac:chgData name="shankar k" userId="04aa21a8999517e7" providerId="Windows Live" clId="Web-{5463C106-4031-4AF1-A0B5-98F4F6991A69}" dt="2018-08-07T12:03:59.793" v="1357" actId="1076"/>
          <ac:spMkLst>
            <pc:docMk/>
            <pc:sldMk cId="3306860684" sldId="497"/>
            <ac:spMk id="5" creationId="{64B33902-40A5-40D1-B978-061B2F058640}"/>
          </ac:spMkLst>
        </pc:spChg>
      </pc:sldChg>
      <pc:sldChg chg="addSp delSp modSp add replId">
        <pc:chgData name="shankar k" userId="04aa21a8999517e7" providerId="Windows Live" clId="Web-{5463C106-4031-4AF1-A0B5-98F4F6991A69}" dt="2018-08-07T12:03:19.325" v="1346" actId="14100"/>
        <pc:sldMkLst>
          <pc:docMk/>
          <pc:sldMk cId="400492427" sldId="498"/>
        </pc:sldMkLst>
        <pc:spChg chg="del">
          <ac:chgData name="shankar k" userId="04aa21a8999517e7" providerId="Windows Live" clId="Web-{5463C106-4031-4AF1-A0B5-98F4F6991A69}" dt="2018-08-07T12:02:05.279" v="1331"/>
          <ac:spMkLst>
            <pc:docMk/>
            <pc:sldMk cId="400492427" sldId="498"/>
            <ac:spMk id="2" creationId="{CB7BDCEF-D39E-498E-94C2-216E30896C82}"/>
          </ac:spMkLst>
        </pc:spChg>
        <pc:spChg chg="mod">
          <ac:chgData name="shankar k" userId="04aa21a8999517e7" providerId="Windows Live" clId="Web-{5463C106-4031-4AF1-A0B5-98F4F6991A69}" dt="2018-08-07T12:02:30.091" v="1336" actId="1076"/>
          <ac:spMkLst>
            <pc:docMk/>
            <pc:sldMk cId="400492427" sldId="498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2:02:46.294" v="1339" actId="14100"/>
          <ac:spMkLst>
            <pc:docMk/>
            <pc:sldMk cId="400492427" sldId="498"/>
            <ac:spMk id="4" creationId="{B76F2FAB-30C8-4A2E-AB67-9323158C3945}"/>
          </ac:spMkLst>
        </pc:spChg>
        <pc:picChg chg="add mod">
          <ac:chgData name="shankar k" userId="04aa21a8999517e7" providerId="Windows Live" clId="Web-{5463C106-4031-4AF1-A0B5-98F4F6991A69}" dt="2018-08-07T12:03:19.325" v="1346" actId="14100"/>
          <ac:picMkLst>
            <pc:docMk/>
            <pc:sldMk cId="400492427" sldId="498"/>
            <ac:picMk id="5" creationId="{5F34BEB6-1B41-44FD-B013-958DB35203AA}"/>
          </ac:picMkLst>
        </pc:picChg>
      </pc:sldChg>
      <pc:sldChg chg="addSp modSp add ord replId">
        <pc:chgData name="shankar k" userId="04aa21a8999517e7" providerId="Windows Live" clId="Web-{5463C106-4031-4AF1-A0B5-98F4F6991A69}" dt="2018-08-07T12:04:55.511" v="1368" actId="14100"/>
        <pc:sldMkLst>
          <pc:docMk/>
          <pc:sldMk cId="1412924020" sldId="499"/>
        </pc:sldMkLst>
        <pc:spChg chg="add mod">
          <ac:chgData name="shankar k" userId="04aa21a8999517e7" providerId="Windows Live" clId="Web-{5463C106-4031-4AF1-A0B5-98F4F6991A69}" dt="2018-08-07T12:04:19.371" v="1361" actId="1076"/>
          <ac:spMkLst>
            <pc:docMk/>
            <pc:sldMk cId="1412924020" sldId="499"/>
            <ac:spMk id="2" creationId="{B683577F-6EC8-4DAE-A763-4BF12209B55D}"/>
          </ac:spMkLst>
        </pc:spChg>
        <pc:spChg chg="mod">
          <ac:chgData name="shankar k" userId="04aa21a8999517e7" providerId="Windows Live" clId="Web-{5463C106-4031-4AF1-A0B5-98F4F6991A69}" dt="2018-08-07T12:03:26.591" v="1347" actId="1076"/>
          <ac:spMkLst>
            <pc:docMk/>
            <pc:sldMk cId="1412924020" sldId="499"/>
            <ac:spMk id="3" creationId="{BD52156E-2A3D-4A2A-8D6D-9BAFDFFD6679}"/>
          </ac:spMkLst>
        </pc:spChg>
        <pc:picChg chg="add mod">
          <ac:chgData name="shankar k" userId="04aa21a8999517e7" providerId="Windows Live" clId="Web-{5463C106-4031-4AF1-A0B5-98F4F6991A69}" dt="2018-08-07T12:04:55.511" v="1368" actId="14100"/>
          <ac:picMkLst>
            <pc:docMk/>
            <pc:sldMk cId="1412924020" sldId="499"/>
            <ac:picMk id="4" creationId="{C034DE0F-6DDD-47C6-A1F3-15EB88380CBF}"/>
          </ac:picMkLst>
        </pc:picChg>
      </pc:sldChg>
      <pc:sldChg chg="addSp delSp modSp add del replId">
        <pc:chgData name="shankar k" userId="04aa21a8999517e7" providerId="Windows Live" clId="Web-{5463C106-4031-4AF1-A0B5-98F4F6991A69}" dt="2018-08-07T12:18:13.442" v="1524"/>
        <pc:sldMkLst>
          <pc:docMk/>
          <pc:sldMk cId="546710128" sldId="500"/>
        </pc:sldMkLst>
        <pc:spChg chg="del">
          <ac:chgData name="shankar k" userId="04aa21a8999517e7" providerId="Windows Live" clId="Web-{5463C106-4031-4AF1-A0B5-98F4F6991A69}" dt="2018-08-07T12:17:13.018" v="1515"/>
          <ac:spMkLst>
            <pc:docMk/>
            <pc:sldMk cId="546710128" sldId="500"/>
            <ac:spMk id="2" creationId="{849F9427-9719-4C38-9561-557529C07BB0}"/>
          </ac:spMkLst>
        </pc:spChg>
        <pc:spChg chg="mod">
          <ac:chgData name="shankar k" userId="04aa21a8999517e7" providerId="Windows Live" clId="Web-{5463C106-4031-4AF1-A0B5-98F4F6991A69}" dt="2018-08-07T12:17:22.861" v="1518" actId="1076"/>
          <ac:spMkLst>
            <pc:docMk/>
            <pc:sldMk cId="546710128" sldId="500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2:17:14.643" v="1516"/>
          <ac:spMkLst>
            <pc:docMk/>
            <pc:sldMk cId="546710128" sldId="500"/>
            <ac:spMk id="4" creationId="{93DF8831-0D76-44EC-A46E-E1AD9FD583BC}"/>
          </ac:spMkLst>
        </pc:spChg>
        <pc:spChg chg="del">
          <ac:chgData name="shankar k" userId="04aa21a8999517e7" providerId="Windows Live" clId="Web-{5463C106-4031-4AF1-A0B5-98F4F6991A69}" dt="2018-08-07T12:17:16.174" v="1517"/>
          <ac:spMkLst>
            <pc:docMk/>
            <pc:sldMk cId="546710128" sldId="500"/>
            <ac:spMk id="5" creationId="{D198CDC4-383B-4B0B-8109-A1C81CE464CB}"/>
          </ac:spMkLst>
        </pc:spChg>
        <pc:spChg chg="add mod">
          <ac:chgData name="shankar k" userId="04aa21a8999517e7" providerId="Windows Live" clId="Web-{5463C106-4031-4AF1-A0B5-98F4F6991A69}" dt="2018-08-07T12:18:05.755" v="1523" actId="1076"/>
          <ac:spMkLst>
            <pc:docMk/>
            <pc:sldMk cId="546710128" sldId="500"/>
            <ac:spMk id="6" creationId="{7E2F45F9-5A64-49B7-BE40-0D46D62BB9FD}"/>
          </ac:spMkLst>
        </pc:spChg>
      </pc:sldChg>
      <pc:sldChg chg="addSp modSp add replId">
        <pc:chgData name="shankar k" userId="04aa21a8999517e7" providerId="Windows Live" clId="Web-{5463C106-4031-4AF1-A0B5-98F4F6991A69}" dt="2018-08-07T12:08:03.525" v="1429" actId="20577"/>
        <pc:sldMkLst>
          <pc:docMk/>
          <pc:sldMk cId="1365221764" sldId="501"/>
        </pc:sldMkLst>
        <pc:spChg chg="add mod">
          <ac:chgData name="shankar k" userId="04aa21a8999517e7" providerId="Windows Live" clId="Web-{5463C106-4031-4AF1-A0B5-98F4F6991A69}" dt="2018-08-07T12:07:26.369" v="1406" actId="1076"/>
          <ac:spMkLst>
            <pc:docMk/>
            <pc:sldMk cId="1365221764" sldId="501"/>
            <ac:spMk id="2" creationId="{3C5E28CE-AFE4-4D95-ACE1-64B930EFF131}"/>
          </ac:spMkLst>
        </pc:spChg>
        <pc:spChg chg="add mod">
          <ac:chgData name="shankar k" userId="04aa21a8999517e7" providerId="Windows Live" clId="Web-{5463C106-4031-4AF1-A0B5-98F4F6991A69}" dt="2018-08-07T12:07:41.103" v="1410" actId="1076"/>
          <ac:spMkLst>
            <pc:docMk/>
            <pc:sldMk cId="1365221764" sldId="501"/>
            <ac:spMk id="4" creationId="{6101E6D8-319A-48AD-99F9-5EE97F07A54C}"/>
          </ac:spMkLst>
        </pc:spChg>
        <pc:spChg chg="add mod">
          <ac:chgData name="shankar k" userId="04aa21a8999517e7" providerId="Windows Live" clId="Web-{5463C106-4031-4AF1-A0B5-98F4F6991A69}" dt="2018-08-07T12:08:03.525" v="1429" actId="20577"/>
          <ac:spMkLst>
            <pc:docMk/>
            <pc:sldMk cId="1365221764" sldId="501"/>
            <ac:spMk id="5" creationId="{81CCF1B6-4610-4CA7-BB8A-ADEDEA197EA3}"/>
          </ac:spMkLst>
        </pc:spChg>
      </pc:sldChg>
      <pc:sldChg chg="addSp modSp add replId">
        <pc:chgData name="shankar k" userId="04aa21a8999517e7" providerId="Windows Live" clId="Web-{5463C106-4031-4AF1-A0B5-98F4F6991A69}" dt="2018-08-07T12:08:58.899" v="1438" actId="1076"/>
        <pc:sldMkLst>
          <pc:docMk/>
          <pc:sldMk cId="1946231696" sldId="502"/>
        </pc:sldMkLst>
        <pc:spChg chg="add mod">
          <ac:chgData name="shankar k" userId="04aa21a8999517e7" providerId="Windows Live" clId="Web-{5463C106-4031-4AF1-A0B5-98F4F6991A69}" dt="2018-08-07T12:08:54.680" v="1437" actId="1076"/>
          <ac:spMkLst>
            <pc:docMk/>
            <pc:sldMk cId="1946231696" sldId="502"/>
            <ac:spMk id="2" creationId="{27E880A1-ECC0-4C49-BE8B-2B5EA753F26A}"/>
          </ac:spMkLst>
        </pc:spChg>
        <pc:spChg chg="add mod">
          <ac:chgData name="shankar k" userId="04aa21a8999517e7" providerId="Windows Live" clId="Web-{5463C106-4031-4AF1-A0B5-98F4F6991A69}" dt="2018-08-07T12:08:58.899" v="1438" actId="1076"/>
          <ac:spMkLst>
            <pc:docMk/>
            <pc:sldMk cId="1946231696" sldId="502"/>
            <ac:spMk id="4" creationId="{BCB50467-86AD-4A9D-AAC6-0A625F199B00}"/>
          </ac:spMkLst>
        </pc:spChg>
      </pc:sldChg>
      <pc:sldChg chg="addSp modSp add replId">
        <pc:chgData name="shankar k" userId="04aa21a8999517e7" providerId="Windows Live" clId="Web-{5463C106-4031-4AF1-A0B5-98F4F6991A69}" dt="2018-08-07T12:13:25.270" v="1478" actId="20577"/>
        <pc:sldMkLst>
          <pc:docMk/>
          <pc:sldMk cId="1699328586" sldId="503"/>
        </pc:sldMkLst>
        <pc:spChg chg="add mod">
          <ac:chgData name="shankar k" userId="04aa21a8999517e7" providerId="Windows Live" clId="Web-{5463C106-4031-4AF1-A0B5-98F4F6991A69}" dt="2018-08-07T12:12:41.380" v="1470" actId="1076"/>
          <ac:spMkLst>
            <pc:docMk/>
            <pc:sldMk cId="1699328586" sldId="503"/>
            <ac:spMk id="2" creationId="{5FBE72CE-8A4C-4700-92DA-D05713E5E97C}"/>
          </ac:spMkLst>
        </pc:spChg>
        <pc:spChg chg="mod">
          <ac:chgData name="shankar k" userId="04aa21a8999517e7" providerId="Windows Live" clId="Web-{5463C106-4031-4AF1-A0B5-98F4F6991A69}" dt="2018-08-07T12:09:56.523" v="1450" actId="1076"/>
          <ac:spMkLst>
            <pc:docMk/>
            <pc:sldMk cId="1699328586" sldId="50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2:13:25.270" v="1478" actId="20577"/>
          <ac:spMkLst>
            <pc:docMk/>
            <pc:sldMk cId="1699328586" sldId="503"/>
            <ac:spMk id="6" creationId="{66BC3981-E5EF-47A1-BB71-564FFBE909A1}"/>
          </ac:spMkLst>
        </pc:spChg>
        <pc:picChg chg="add mod">
          <ac:chgData name="shankar k" userId="04aa21a8999517e7" providerId="Windows Live" clId="Web-{5463C106-4031-4AF1-A0B5-98F4F6991A69}" dt="2018-08-07T12:11:27.584" v="1458" actId="14100"/>
          <ac:picMkLst>
            <pc:docMk/>
            <pc:sldMk cId="1699328586" sldId="503"/>
            <ac:picMk id="4" creationId="{F6455E03-3F20-4E0F-8980-799CEE06E56C}"/>
          </ac:picMkLst>
        </pc:picChg>
        <pc:picChg chg="add mod">
          <ac:chgData name="shankar k" userId="04aa21a8999517e7" providerId="Windows Live" clId="Web-{5463C106-4031-4AF1-A0B5-98F4F6991A69}" dt="2018-08-07T12:13:11.443" v="1475" actId="14100"/>
          <ac:picMkLst>
            <pc:docMk/>
            <pc:sldMk cId="1699328586" sldId="503"/>
            <ac:picMk id="7" creationId="{0D757F3D-A3BF-429F-B6E7-7E2E30FD0FA2}"/>
          </ac:picMkLst>
        </pc:picChg>
      </pc:sldChg>
      <pc:sldChg chg="addSp modSp add replId">
        <pc:chgData name="shankar k" userId="04aa21a8999517e7" providerId="Windows Live" clId="Web-{5463C106-4031-4AF1-A0B5-98F4F6991A69}" dt="2018-08-07T12:42:27.530" v="1807" actId="20577"/>
        <pc:sldMkLst>
          <pc:docMk/>
          <pc:sldMk cId="3378011579" sldId="504"/>
        </pc:sldMkLst>
        <pc:spChg chg="add mod">
          <ac:chgData name="shankar k" userId="04aa21a8999517e7" providerId="Windows Live" clId="Web-{5463C106-4031-4AF1-A0B5-98F4F6991A69}" dt="2018-08-07T12:42:27.530" v="1807" actId="20577"/>
          <ac:spMkLst>
            <pc:docMk/>
            <pc:sldMk cId="3378011579" sldId="504"/>
            <ac:spMk id="2" creationId="{6DD40FFD-030D-48BE-9D02-5B45133AFE4B}"/>
          </ac:spMkLst>
        </pc:spChg>
        <pc:spChg chg="add mod">
          <ac:chgData name="shankar k" userId="04aa21a8999517e7" providerId="Windows Live" clId="Web-{5463C106-4031-4AF1-A0B5-98F4F6991A69}" dt="2018-08-07T12:18:41.379" v="1532" actId="14100"/>
          <ac:spMkLst>
            <pc:docMk/>
            <pc:sldMk cId="3378011579" sldId="504"/>
            <ac:spMk id="4" creationId="{76364BDF-4C5C-46FB-937F-D45ABA340418}"/>
          </ac:spMkLst>
        </pc:spChg>
        <pc:spChg chg="add mod">
          <ac:chgData name="shankar k" userId="04aa21a8999517e7" providerId="Windows Live" clId="Web-{5463C106-4031-4AF1-A0B5-98F4F6991A69}" dt="2018-08-07T12:15:44.284" v="1506" actId="1076"/>
          <ac:spMkLst>
            <pc:docMk/>
            <pc:sldMk cId="3378011579" sldId="504"/>
            <ac:spMk id="7" creationId="{667455C0-E025-4E18-AB19-827497727129}"/>
          </ac:spMkLst>
        </pc:spChg>
        <pc:picChg chg="add mod">
          <ac:chgData name="shankar k" userId="04aa21a8999517e7" providerId="Windows Live" clId="Web-{5463C106-4031-4AF1-A0B5-98F4F6991A69}" dt="2018-08-07T12:15:26.550" v="1499" actId="14100"/>
          <ac:picMkLst>
            <pc:docMk/>
            <pc:sldMk cId="3378011579" sldId="504"/>
            <ac:picMk id="5" creationId="{180067EB-71FF-4A21-AE62-7F41C0393408}"/>
          </ac:picMkLst>
        </pc:picChg>
        <pc:picChg chg="add mod">
          <ac:chgData name="shankar k" userId="04aa21a8999517e7" providerId="Windows Live" clId="Web-{5463C106-4031-4AF1-A0B5-98F4F6991A69}" dt="2018-08-07T12:17:01.940" v="1514" actId="14100"/>
          <ac:picMkLst>
            <pc:docMk/>
            <pc:sldMk cId="3378011579" sldId="504"/>
            <ac:picMk id="8" creationId="{1245622A-6E04-40FB-B238-E69DC2EC57C3}"/>
          </ac:picMkLst>
        </pc:picChg>
      </pc:sldChg>
      <pc:sldChg chg="addSp modSp add replId">
        <pc:chgData name="shankar k" userId="04aa21a8999517e7" providerId="Windows Live" clId="Web-{5463C106-4031-4AF1-A0B5-98F4F6991A69}" dt="2018-08-07T12:42:14.202" v="1796" actId="20577"/>
        <pc:sldMkLst>
          <pc:docMk/>
          <pc:sldMk cId="677548468" sldId="505"/>
        </pc:sldMkLst>
        <pc:spChg chg="add mod">
          <ac:chgData name="shankar k" userId="04aa21a8999517e7" providerId="Windows Live" clId="Web-{5463C106-4031-4AF1-A0B5-98F4F6991A69}" dt="2018-08-07T12:42:14.202" v="1796" actId="20577"/>
          <ac:spMkLst>
            <pc:docMk/>
            <pc:sldMk cId="677548468" sldId="505"/>
            <ac:spMk id="2" creationId="{309A34F1-5660-4C2D-8E23-61A56B13BCB6}"/>
          </ac:spMkLst>
        </pc:spChg>
        <pc:spChg chg="add mod">
          <ac:chgData name="shankar k" userId="04aa21a8999517e7" providerId="Windows Live" clId="Web-{5463C106-4031-4AF1-A0B5-98F4F6991A69}" dt="2018-08-07T12:25:29.892" v="1604" actId="1076"/>
          <ac:spMkLst>
            <pc:docMk/>
            <pc:sldMk cId="677548468" sldId="505"/>
            <ac:spMk id="4" creationId="{DE9A7AAA-DAC7-4D88-B3CC-39A90E7E2B18}"/>
          </ac:spMkLst>
        </pc:spChg>
        <pc:picChg chg="add mod">
          <ac:chgData name="shankar k" userId="04aa21a8999517e7" providerId="Windows Live" clId="Web-{5463C106-4031-4AF1-A0B5-98F4F6991A69}" dt="2018-08-07T12:26:03.238" v="1610" actId="14100"/>
          <ac:picMkLst>
            <pc:docMk/>
            <pc:sldMk cId="677548468" sldId="505"/>
            <ac:picMk id="5" creationId="{7075376C-73C8-49AC-991D-B938CEBF859C}"/>
          </ac:picMkLst>
        </pc:picChg>
        <pc:picChg chg="add mod">
          <ac:chgData name="shankar k" userId="04aa21a8999517e7" providerId="Windows Live" clId="Web-{5463C106-4031-4AF1-A0B5-98F4F6991A69}" dt="2018-08-07T12:27:26.757" v="1619" actId="14100"/>
          <ac:picMkLst>
            <pc:docMk/>
            <pc:sldMk cId="677548468" sldId="505"/>
            <ac:picMk id="7" creationId="{A093FFDD-FD22-4C53-9EDB-95A63F99E02D}"/>
          </ac:picMkLst>
        </pc:picChg>
      </pc:sldChg>
      <pc:sldChg chg="addSp delSp modSp add replId">
        <pc:chgData name="shankar k" userId="04aa21a8999517e7" providerId="Windows Live" clId="Web-{5463C106-4031-4AF1-A0B5-98F4F6991A69}" dt="2018-08-07T12:42:22.889" v="1803" actId="20577"/>
        <pc:sldMkLst>
          <pc:docMk/>
          <pc:sldMk cId="2638566541" sldId="506"/>
        </pc:sldMkLst>
        <pc:spChg chg="mod">
          <ac:chgData name="shankar k" userId="04aa21a8999517e7" providerId="Windows Live" clId="Web-{5463C106-4031-4AF1-A0B5-98F4F6991A69}" dt="2018-08-07T12:42:22.889" v="1803" actId="20577"/>
          <ac:spMkLst>
            <pc:docMk/>
            <pc:sldMk cId="2638566541" sldId="506"/>
            <ac:spMk id="2" creationId="{6DD40FFD-030D-48BE-9D02-5B45133AFE4B}"/>
          </ac:spMkLst>
        </pc:spChg>
        <pc:spChg chg="del mod">
          <ac:chgData name="shankar k" userId="04aa21a8999517e7" providerId="Windows Live" clId="Web-{5463C106-4031-4AF1-A0B5-98F4F6991A69}" dt="2018-08-07T12:18:30.411" v="1528"/>
          <ac:spMkLst>
            <pc:docMk/>
            <pc:sldMk cId="2638566541" sldId="506"/>
            <ac:spMk id="4" creationId="{76364BDF-4C5C-46FB-937F-D45ABA340418}"/>
          </ac:spMkLst>
        </pc:spChg>
        <pc:spChg chg="add mod">
          <ac:chgData name="shankar k" userId="04aa21a8999517e7" providerId="Windows Live" clId="Web-{5463C106-4031-4AF1-A0B5-98F4F6991A69}" dt="2018-08-07T12:19:23.207" v="1544" actId="1076"/>
          <ac:spMkLst>
            <pc:docMk/>
            <pc:sldMk cId="2638566541" sldId="506"/>
            <ac:spMk id="6" creationId="{31BF3C09-110B-455B-BCE4-5F21C0427533}"/>
          </ac:spMkLst>
        </pc:spChg>
        <pc:spChg chg="del">
          <ac:chgData name="shankar k" userId="04aa21a8999517e7" providerId="Windows Live" clId="Web-{5463C106-4031-4AF1-A0B5-98F4F6991A69}" dt="2018-08-07T12:18:34.051" v="1530"/>
          <ac:spMkLst>
            <pc:docMk/>
            <pc:sldMk cId="2638566541" sldId="506"/>
            <ac:spMk id="7" creationId="{667455C0-E025-4E18-AB19-827497727129}"/>
          </ac:spMkLst>
        </pc:spChg>
        <pc:spChg chg="add mod">
          <ac:chgData name="shankar k" userId="04aa21a8999517e7" providerId="Windows Live" clId="Web-{5463C106-4031-4AF1-A0B5-98F4F6991A69}" dt="2018-08-07T12:20:27.771" v="1549" actId="1076"/>
          <ac:spMkLst>
            <pc:docMk/>
            <pc:sldMk cId="2638566541" sldId="506"/>
            <ac:spMk id="9" creationId="{E8DACF0C-3162-45F5-AB3B-C2862792A082}"/>
          </ac:spMkLst>
        </pc:spChg>
        <pc:spChg chg="add mod">
          <ac:chgData name="shankar k" userId="04aa21a8999517e7" providerId="Windows Live" clId="Web-{5463C106-4031-4AF1-A0B5-98F4F6991A69}" dt="2018-08-07T12:20:40.568" v="1553" actId="1076"/>
          <ac:spMkLst>
            <pc:docMk/>
            <pc:sldMk cId="2638566541" sldId="506"/>
            <ac:spMk id="10" creationId="{3831B39B-D10D-4225-AA30-A372EBE54964}"/>
          </ac:spMkLst>
        </pc:spChg>
        <pc:picChg chg="del">
          <ac:chgData name="shankar k" userId="04aa21a8999517e7" providerId="Windows Live" clId="Web-{5463C106-4031-4AF1-A0B5-98F4F6991A69}" dt="2018-08-07T12:18:18.942" v="1526"/>
          <ac:picMkLst>
            <pc:docMk/>
            <pc:sldMk cId="2638566541" sldId="506"/>
            <ac:picMk id="5" creationId="{180067EB-71FF-4A21-AE62-7F41C0393408}"/>
          </ac:picMkLst>
        </pc:picChg>
        <pc:picChg chg="del">
          <ac:chgData name="shankar k" userId="04aa21a8999517e7" providerId="Windows Live" clId="Web-{5463C106-4031-4AF1-A0B5-98F4F6991A69}" dt="2018-08-07T12:18:31.958" v="1529"/>
          <ac:picMkLst>
            <pc:docMk/>
            <pc:sldMk cId="2638566541" sldId="506"/>
            <ac:picMk id="8" creationId="{1245622A-6E04-40FB-B238-E69DC2EC57C3}"/>
          </ac:picMkLst>
        </pc:picChg>
        <pc:picChg chg="add mod">
          <ac:chgData name="shankar k" userId="04aa21a8999517e7" providerId="Windows Live" clId="Web-{5463C106-4031-4AF1-A0B5-98F4F6991A69}" dt="2018-08-07T12:21:51.458" v="1564" actId="1076"/>
          <ac:picMkLst>
            <pc:docMk/>
            <pc:sldMk cId="2638566541" sldId="506"/>
            <ac:picMk id="11" creationId="{61F5DBE6-D2E2-4A01-8D5E-07E2E64FEC26}"/>
          </ac:picMkLst>
        </pc:picChg>
      </pc:sldChg>
      <pc:sldChg chg="addSp delSp modSp add replId">
        <pc:chgData name="shankar k" userId="04aa21a8999517e7" providerId="Windows Live" clId="Web-{5463C106-4031-4AF1-A0B5-98F4F6991A69}" dt="2018-08-07T12:42:17.295" v="1798" actId="20577"/>
        <pc:sldMkLst>
          <pc:docMk/>
          <pc:sldMk cId="2589660309" sldId="507"/>
        </pc:sldMkLst>
        <pc:spChg chg="mod">
          <ac:chgData name="shankar k" userId="04aa21a8999517e7" providerId="Windows Live" clId="Web-{5463C106-4031-4AF1-A0B5-98F4F6991A69}" dt="2018-08-07T12:42:17.295" v="1798" actId="20577"/>
          <ac:spMkLst>
            <pc:docMk/>
            <pc:sldMk cId="2589660309" sldId="507"/>
            <ac:spMk id="2" creationId="{6DD40FFD-030D-48BE-9D02-5B45133AFE4B}"/>
          </ac:spMkLst>
        </pc:spChg>
        <pc:spChg chg="mod">
          <ac:chgData name="shankar k" userId="04aa21a8999517e7" providerId="Windows Live" clId="Web-{5463C106-4031-4AF1-A0B5-98F4F6991A69}" dt="2018-08-07T12:22:19.317" v="1568" actId="20577"/>
          <ac:spMkLst>
            <pc:docMk/>
            <pc:sldMk cId="2589660309" sldId="507"/>
            <ac:spMk id="6" creationId="{31BF3C09-110B-455B-BCE4-5F21C0427533}"/>
          </ac:spMkLst>
        </pc:spChg>
        <pc:spChg chg="mod">
          <ac:chgData name="shankar k" userId="04aa21a8999517e7" providerId="Windows Live" clId="Web-{5463C106-4031-4AF1-A0B5-98F4F6991A69}" dt="2018-08-07T12:22:58.316" v="1579" actId="1076"/>
          <ac:spMkLst>
            <pc:docMk/>
            <pc:sldMk cId="2589660309" sldId="507"/>
            <ac:spMk id="9" creationId="{E8DACF0C-3162-45F5-AB3B-C2862792A082}"/>
          </ac:spMkLst>
        </pc:spChg>
        <pc:spChg chg="mod">
          <ac:chgData name="shankar k" userId="04aa21a8999517e7" providerId="Windows Live" clId="Web-{5463C106-4031-4AF1-A0B5-98F4F6991A69}" dt="2018-08-07T12:23:23.988" v="1586" actId="1076"/>
          <ac:spMkLst>
            <pc:docMk/>
            <pc:sldMk cId="2589660309" sldId="507"/>
            <ac:spMk id="10" creationId="{3831B39B-D10D-4225-AA30-A372EBE54964}"/>
          </ac:spMkLst>
        </pc:spChg>
        <pc:picChg chg="add mod">
          <ac:chgData name="shankar k" userId="04aa21a8999517e7" providerId="Windows Live" clId="Web-{5463C106-4031-4AF1-A0B5-98F4F6991A69}" dt="2018-08-07T12:24:25.768" v="1595" actId="1076"/>
          <ac:picMkLst>
            <pc:docMk/>
            <pc:sldMk cId="2589660309" sldId="507"/>
            <ac:picMk id="4" creationId="{88AD5802-C0EB-475A-A7B7-AC7C4B174DAC}"/>
          </ac:picMkLst>
        </pc:picChg>
        <pc:picChg chg="del">
          <ac:chgData name="shankar k" userId="04aa21a8999517e7" providerId="Windows Live" clId="Web-{5463C106-4031-4AF1-A0B5-98F4F6991A69}" dt="2018-08-07T12:23:27.175" v="1587"/>
          <ac:picMkLst>
            <pc:docMk/>
            <pc:sldMk cId="2589660309" sldId="507"/>
            <ac:picMk id="11" creationId="{61F5DBE6-D2E2-4A01-8D5E-07E2E64FEC26}"/>
          </ac:picMkLst>
        </pc:picChg>
      </pc:sldChg>
      <pc:sldChg chg="addSp delSp modSp add replId">
        <pc:chgData name="shankar k" userId="04aa21a8999517e7" providerId="Windows Live" clId="Web-{5463C106-4031-4AF1-A0B5-98F4F6991A69}" dt="2018-08-07T12:42:08.545" v="1792" actId="20577"/>
        <pc:sldMkLst>
          <pc:docMk/>
          <pc:sldMk cId="3059849606" sldId="508"/>
        </pc:sldMkLst>
        <pc:spChg chg="mod">
          <ac:chgData name="shankar k" userId="04aa21a8999517e7" providerId="Windows Live" clId="Web-{5463C106-4031-4AF1-A0B5-98F4F6991A69}" dt="2018-08-07T12:42:08.545" v="1792" actId="20577"/>
          <ac:spMkLst>
            <pc:docMk/>
            <pc:sldMk cId="3059849606" sldId="508"/>
            <ac:spMk id="2" creationId="{309A34F1-5660-4C2D-8E23-61A56B13BCB6}"/>
          </ac:spMkLst>
        </pc:spChg>
        <pc:picChg chg="add mod">
          <ac:chgData name="shankar k" userId="04aa21a8999517e7" providerId="Windows Live" clId="Web-{5463C106-4031-4AF1-A0B5-98F4F6991A69}" dt="2018-08-07T12:28:24.038" v="1629" actId="14100"/>
          <ac:picMkLst>
            <pc:docMk/>
            <pc:sldMk cId="3059849606" sldId="508"/>
            <ac:picMk id="6" creationId="{5AC01D13-2874-4C90-ABF7-1F0312ABC4EA}"/>
          </ac:picMkLst>
        </pc:picChg>
        <pc:picChg chg="del">
          <ac:chgData name="shankar k" userId="04aa21a8999517e7" providerId="Windows Live" clId="Web-{5463C106-4031-4AF1-A0B5-98F4F6991A69}" dt="2018-08-07T12:27:34.148" v="1621"/>
          <ac:picMkLst>
            <pc:docMk/>
            <pc:sldMk cId="3059849606" sldId="508"/>
            <ac:picMk id="7" creationId="{A093FFDD-FD22-4C53-9EDB-95A63F99E02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01.186" v="2050" actId="20577"/>
        <pc:sldMkLst>
          <pc:docMk/>
          <pc:sldMk cId="993025003" sldId="509"/>
        </pc:sldMkLst>
        <pc:spChg chg="del">
          <ac:chgData name="shankar k" userId="04aa21a8999517e7" providerId="Windows Live" clId="Web-{5463C106-4031-4AF1-A0B5-98F4F6991A69}" dt="2018-08-07T12:29:18.522" v="1633"/>
          <ac:spMkLst>
            <pc:docMk/>
            <pc:sldMk cId="993025003" sldId="509"/>
            <ac:spMk id="2" creationId="{309A34F1-5660-4C2D-8E23-61A56B13BCB6}"/>
          </ac:spMkLst>
        </pc:spChg>
        <pc:spChg chg="mod">
          <ac:chgData name="shankar k" userId="04aa21a8999517e7" providerId="Windows Live" clId="Web-{5463C106-4031-4AF1-A0B5-98F4F6991A69}" dt="2018-08-07T13:03:01.186" v="2050" actId="20577"/>
          <ac:spMkLst>
            <pc:docMk/>
            <pc:sldMk cId="993025003" sldId="509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2:29:16.568" v="1632"/>
          <ac:spMkLst>
            <pc:docMk/>
            <pc:sldMk cId="993025003" sldId="509"/>
            <ac:spMk id="4" creationId="{DE9A7AAA-DAC7-4D88-B3CC-39A90E7E2B18}"/>
          </ac:spMkLst>
        </pc:spChg>
        <pc:spChg chg="add del mod">
          <ac:chgData name="shankar k" userId="04aa21a8999517e7" providerId="Windows Live" clId="Web-{5463C106-4031-4AF1-A0B5-98F4F6991A69}" dt="2018-08-07T12:30:47.630" v="1646"/>
          <ac:spMkLst>
            <pc:docMk/>
            <pc:sldMk cId="993025003" sldId="509"/>
            <ac:spMk id="7" creationId="{BA2F1BFC-F638-4A88-9C2F-0875716612F0}"/>
          </ac:spMkLst>
        </pc:spChg>
        <pc:spChg chg="add mod">
          <ac:chgData name="shankar k" userId="04aa21a8999517e7" providerId="Windows Live" clId="Web-{5463C106-4031-4AF1-A0B5-98F4F6991A69}" dt="2018-08-07T12:42:00.780" v="1785" actId="20577"/>
          <ac:spMkLst>
            <pc:docMk/>
            <pc:sldMk cId="993025003" sldId="509"/>
            <ac:spMk id="8" creationId="{FF0DC3F3-63AE-4044-83B9-379A703276EA}"/>
          </ac:spMkLst>
        </pc:spChg>
        <pc:spChg chg="add mod">
          <ac:chgData name="shankar k" userId="04aa21a8999517e7" providerId="Windows Live" clId="Web-{5463C106-4031-4AF1-A0B5-98F4F6991A69}" dt="2018-08-07T12:31:23.538" v="1654" actId="1076"/>
          <ac:spMkLst>
            <pc:docMk/>
            <pc:sldMk cId="993025003" sldId="509"/>
            <ac:spMk id="9" creationId="{BB892B02-B7CE-404F-A677-ED9EA614782F}"/>
          </ac:spMkLst>
        </pc:spChg>
        <pc:picChg chg="del">
          <ac:chgData name="shankar k" userId="04aa21a8999517e7" providerId="Windows Live" clId="Web-{5463C106-4031-4AF1-A0B5-98F4F6991A69}" dt="2018-08-07T12:29:10.819" v="1631"/>
          <ac:picMkLst>
            <pc:docMk/>
            <pc:sldMk cId="993025003" sldId="509"/>
            <ac:picMk id="5" creationId="{7075376C-73C8-49AC-991D-B938CEBF859C}"/>
          </ac:picMkLst>
        </pc:picChg>
        <pc:picChg chg="del">
          <ac:chgData name="shankar k" userId="04aa21a8999517e7" providerId="Windows Live" clId="Web-{5463C106-4031-4AF1-A0B5-98F4F6991A69}" dt="2018-08-07T12:29:19.897" v="1634"/>
          <ac:picMkLst>
            <pc:docMk/>
            <pc:sldMk cId="993025003" sldId="509"/>
            <ac:picMk id="6" creationId="{5AC01D13-2874-4C90-ABF7-1F0312ABC4EA}"/>
          </ac:picMkLst>
        </pc:picChg>
        <pc:picChg chg="add mod">
          <ac:chgData name="shankar k" userId="04aa21a8999517e7" providerId="Windows Live" clId="Web-{5463C106-4031-4AF1-A0B5-98F4F6991A69}" dt="2018-08-07T12:34:43.395" v="1661" actId="14100"/>
          <ac:picMkLst>
            <pc:docMk/>
            <pc:sldMk cId="993025003" sldId="509"/>
            <ac:picMk id="10" creationId="{F0C8D0AD-C93F-44BB-A5DA-B88A1C30F91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09.420" v="2053" actId="20577"/>
        <pc:sldMkLst>
          <pc:docMk/>
          <pc:sldMk cId="454894723" sldId="510"/>
        </pc:sldMkLst>
        <pc:spChg chg="add mod">
          <ac:chgData name="shankar k" userId="04aa21a8999517e7" providerId="Windows Live" clId="Web-{5463C106-4031-4AF1-A0B5-98F4F6991A69}" dt="2018-08-07T12:37:38.455" v="1696" actId="20577"/>
          <ac:spMkLst>
            <pc:docMk/>
            <pc:sldMk cId="454894723" sldId="510"/>
            <ac:spMk id="2" creationId="{65E4E3A9-829A-4588-8785-0B1FD6BE131E}"/>
          </ac:spMkLst>
        </pc:spChg>
        <pc:spChg chg="mod">
          <ac:chgData name="shankar k" userId="04aa21a8999517e7" providerId="Windows Live" clId="Web-{5463C106-4031-4AF1-A0B5-98F4F6991A69}" dt="2018-08-07T13:03:09.420" v="2053" actId="20577"/>
          <ac:spMkLst>
            <pc:docMk/>
            <pc:sldMk cId="454894723" sldId="510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41:56.858" v="1783" actId="20577"/>
          <ac:spMkLst>
            <pc:docMk/>
            <pc:sldMk cId="454894723" sldId="510"/>
            <ac:spMk id="8" creationId="{FF0DC3F3-63AE-4044-83B9-379A703276EA}"/>
          </ac:spMkLst>
        </pc:spChg>
        <pc:spChg chg="mod">
          <ac:chgData name="shankar k" userId="04aa21a8999517e7" providerId="Windows Live" clId="Web-{5463C106-4031-4AF1-A0B5-98F4F6991A69}" dt="2018-08-07T12:35:53.769" v="1675" actId="1076"/>
          <ac:spMkLst>
            <pc:docMk/>
            <pc:sldMk cId="454894723" sldId="510"/>
            <ac:spMk id="9" creationId="{BB892B02-B7CE-404F-A677-ED9EA614782F}"/>
          </ac:spMkLst>
        </pc:spChg>
        <pc:picChg chg="del">
          <ac:chgData name="shankar k" userId="04aa21a8999517e7" providerId="Windows Live" clId="Web-{5463C106-4031-4AF1-A0B5-98F4F6991A69}" dt="2018-08-07T12:34:58.535" v="1663"/>
          <ac:picMkLst>
            <pc:docMk/>
            <pc:sldMk cId="454894723" sldId="510"/>
            <ac:picMk id="10" creationId="{F0C8D0AD-C93F-44BB-A5DA-B88A1C30F91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17.529" v="2056" actId="20577"/>
        <pc:sldMkLst>
          <pc:docMk/>
          <pc:sldMk cId="2805918118" sldId="511"/>
        </pc:sldMkLst>
        <pc:spChg chg="add mod">
          <ac:chgData name="shankar k" userId="04aa21a8999517e7" providerId="Windows Live" clId="Web-{5463C106-4031-4AF1-A0B5-98F4F6991A69}" dt="2018-08-07T12:38:41.001" v="1714" actId="1076"/>
          <ac:spMkLst>
            <pc:docMk/>
            <pc:sldMk cId="2805918118" sldId="511"/>
            <ac:spMk id="2" creationId="{D7BCE28E-684E-4749-B455-70905CF1F6B9}"/>
          </ac:spMkLst>
        </pc:spChg>
        <pc:spChg chg="mod">
          <ac:chgData name="shankar k" userId="04aa21a8999517e7" providerId="Windows Live" clId="Web-{5463C106-4031-4AF1-A0B5-98F4F6991A69}" dt="2018-08-07T13:03:17.529" v="2056" actId="20577"/>
          <ac:spMkLst>
            <pc:docMk/>
            <pc:sldMk cId="2805918118" sldId="511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2:39:15.782" v="1735" actId="20577"/>
          <ac:spMkLst>
            <pc:docMk/>
            <pc:sldMk cId="2805918118" sldId="511"/>
            <ac:spMk id="4" creationId="{A51E9D84-7D1D-4E63-872D-9FE725873351}"/>
          </ac:spMkLst>
        </pc:spChg>
        <pc:spChg chg="add del mod">
          <ac:chgData name="shankar k" userId="04aa21a8999517e7" providerId="Windows Live" clId="Web-{5463C106-4031-4AF1-A0B5-98F4F6991A69}" dt="2018-08-07T12:41:52.108" v="1776" actId="20577"/>
          <ac:spMkLst>
            <pc:docMk/>
            <pc:sldMk cId="2805918118" sldId="511"/>
            <ac:spMk id="8" creationId="{FF0DC3F3-63AE-4044-83B9-379A703276EA}"/>
          </ac:spMkLst>
        </pc:spChg>
        <pc:spChg chg="del">
          <ac:chgData name="shankar k" userId="04aa21a8999517e7" providerId="Windows Live" clId="Web-{5463C106-4031-4AF1-A0B5-98F4F6991A69}" dt="2018-08-07T12:38:01.892" v="1699"/>
          <ac:spMkLst>
            <pc:docMk/>
            <pc:sldMk cId="2805918118" sldId="511"/>
            <ac:spMk id="9" creationId="{BB892B02-B7CE-404F-A677-ED9EA614782F}"/>
          </ac:spMkLst>
        </pc:spChg>
      </pc:sldChg>
      <pc:sldChg chg="addSp delSp modSp add replId">
        <pc:chgData name="shankar k" userId="04aa21a8999517e7" providerId="Windows Live" clId="Web-{5463C106-4031-4AF1-A0B5-98F4F6991A69}" dt="2018-08-07T13:03:22.857" v="2059" actId="20577"/>
        <pc:sldMkLst>
          <pc:docMk/>
          <pc:sldMk cId="1893538566" sldId="512"/>
        </pc:sldMkLst>
        <pc:spChg chg="del mod">
          <ac:chgData name="shankar k" userId="04aa21a8999517e7" providerId="Windows Live" clId="Web-{5463C106-4031-4AF1-A0B5-98F4F6991A69}" dt="2018-08-07T12:39:35.844" v="1742"/>
          <ac:spMkLst>
            <pc:docMk/>
            <pc:sldMk cId="1893538566" sldId="512"/>
            <ac:spMk id="2" creationId="{D7BCE28E-684E-4749-B455-70905CF1F6B9}"/>
          </ac:spMkLst>
        </pc:spChg>
        <pc:spChg chg="mod">
          <ac:chgData name="shankar k" userId="04aa21a8999517e7" providerId="Windows Live" clId="Web-{5463C106-4031-4AF1-A0B5-98F4F6991A69}" dt="2018-08-07T13:03:22.857" v="2059" actId="20577"/>
          <ac:spMkLst>
            <pc:docMk/>
            <pc:sldMk cId="1893538566" sldId="512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2:39:33.172" v="1738"/>
          <ac:spMkLst>
            <pc:docMk/>
            <pc:sldMk cId="1893538566" sldId="512"/>
            <ac:spMk id="4" creationId="{A51E9D84-7D1D-4E63-872D-9FE725873351}"/>
          </ac:spMkLst>
        </pc:spChg>
        <pc:spChg chg="add mod">
          <ac:chgData name="shankar k" userId="04aa21a8999517e7" providerId="Windows Live" clId="Web-{5463C106-4031-4AF1-A0B5-98F4F6991A69}" dt="2018-08-07T12:40:37.906" v="1759" actId="1076"/>
          <ac:spMkLst>
            <pc:docMk/>
            <pc:sldMk cId="1893538566" sldId="512"/>
            <ac:spMk id="5" creationId="{B5713A2A-2950-48DF-8597-DB252FC580E6}"/>
          </ac:spMkLst>
        </pc:spChg>
        <pc:spChg chg="add mod">
          <ac:chgData name="shankar k" userId="04aa21a8999517e7" providerId="Windows Live" clId="Web-{5463C106-4031-4AF1-A0B5-98F4F6991A69}" dt="2018-08-07T12:41:00.156" v="1764" actId="1076"/>
          <ac:spMkLst>
            <pc:docMk/>
            <pc:sldMk cId="1893538566" sldId="512"/>
            <ac:spMk id="6" creationId="{98F5135B-D72A-4B3E-91F6-8FBE3AD55B3A}"/>
          </ac:spMkLst>
        </pc:spChg>
        <pc:spChg chg="mod">
          <ac:chgData name="shankar k" userId="04aa21a8999517e7" providerId="Windows Live" clId="Web-{5463C106-4031-4AF1-A0B5-98F4F6991A69}" dt="2018-08-07T12:41:47.264" v="1772" actId="20577"/>
          <ac:spMkLst>
            <pc:docMk/>
            <pc:sldMk cId="1893538566" sldId="512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41:32.983" v="1771" actId="14100"/>
          <ac:picMkLst>
            <pc:docMk/>
            <pc:sldMk cId="1893538566" sldId="512"/>
            <ac:picMk id="7" creationId="{3F72F7D4-8B13-4B35-9240-0B75F04CEB6C}"/>
          </ac:picMkLst>
        </pc:picChg>
      </pc:sldChg>
      <pc:sldChg chg="addSp modSp add replId">
        <pc:chgData name="shankar k" userId="04aa21a8999517e7" providerId="Windows Live" clId="Web-{5463C106-4031-4AF1-A0B5-98F4F6991A69}" dt="2018-08-07T13:03:26.842" v="2062" actId="20577"/>
        <pc:sldMkLst>
          <pc:docMk/>
          <pc:sldMk cId="4111399039" sldId="513"/>
        </pc:sldMkLst>
        <pc:spChg chg="add mod">
          <ac:chgData name="shankar k" userId="04aa21a8999517e7" providerId="Windows Live" clId="Web-{5463C106-4031-4AF1-A0B5-98F4F6991A69}" dt="2018-08-07T12:47:31.604" v="1834" actId="1076"/>
          <ac:spMkLst>
            <pc:docMk/>
            <pc:sldMk cId="4111399039" sldId="513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26.842" v="2062" actId="20577"/>
          <ac:spMkLst>
            <pc:docMk/>
            <pc:sldMk cId="4111399039" sldId="51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2:47:34.932" v="1835" actId="1076"/>
          <ac:spMkLst>
            <pc:docMk/>
            <pc:sldMk cId="4111399039" sldId="513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46:09.027" v="1818" actId="1076"/>
          <ac:spMkLst>
            <pc:docMk/>
            <pc:sldMk cId="4111399039" sldId="513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48:32.697" v="1842" actId="14100"/>
          <ac:picMkLst>
            <pc:docMk/>
            <pc:sldMk cId="4111399039" sldId="513"/>
            <ac:picMk id="5" creationId="{3CBD14E7-B192-4939-AEBB-5638F6045B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31.904" v="2065" actId="20577"/>
        <pc:sldMkLst>
          <pc:docMk/>
          <pc:sldMk cId="2662229323" sldId="514"/>
        </pc:sldMkLst>
        <pc:spChg chg="mod">
          <ac:chgData name="shankar k" userId="04aa21a8999517e7" providerId="Windows Live" clId="Web-{5463C106-4031-4AF1-A0B5-98F4F6991A69}" dt="2018-08-07T12:50:22.430" v="1856" actId="1076"/>
          <ac:spMkLst>
            <pc:docMk/>
            <pc:sldMk cId="2662229323" sldId="514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31.904" v="2065" actId="20577"/>
          <ac:spMkLst>
            <pc:docMk/>
            <pc:sldMk cId="2662229323" sldId="514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0:49.789" v="1860" actId="1076"/>
          <ac:spMkLst>
            <pc:docMk/>
            <pc:sldMk cId="2662229323" sldId="514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49:47.961" v="1847" actId="20577"/>
          <ac:spMkLst>
            <pc:docMk/>
            <pc:sldMk cId="2662229323" sldId="514"/>
            <ac:spMk id="8" creationId="{FF0DC3F3-63AE-4044-83B9-379A703276EA}"/>
          </ac:spMkLst>
        </pc:spChg>
        <pc:picChg chg="del">
          <ac:chgData name="shankar k" userId="04aa21a8999517e7" providerId="Windows Live" clId="Web-{5463C106-4031-4AF1-A0B5-98F4F6991A69}" dt="2018-08-07T12:51:04.351" v="1861"/>
          <ac:picMkLst>
            <pc:docMk/>
            <pc:sldMk cId="2662229323" sldId="514"/>
            <ac:picMk id="5" creationId="{3CBD14E7-B192-4939-AEBB-5638F6045BB4}"/>
          </ac:picMkLst>
        </pc:picChg>
        <pc:picChg chg="add mod">
          <ac:chgData name="shankar k" userId="04aa21a8999517e7" providerId="Windows Live" clId="Web-{5463C106-4031-4AF1-A0B5-98F4F6991A69}" dt="2018-08-07T12:51:55.054" v="1869" actId="14100"/>
          <ac:picMkLst>
            <pc:docMk/>
            <pc:sldMk cId="2662229323" sldId="514"/>
            <ac:picMk id="6" creationId="{C0C052AE-87EB-44AF-A2F2-8AB8DCD86A70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36.248" v="2068" actId="20577"/>
        <pc:sldMkLst>
          <pc:docMk/>
          <pc:sldMk cId="24298626" sldId="515"/>
        </pc:sldMkLst>
        <pc:spChg chg="mod">
          <ac:chgData name="shankar k" userId="04aa21a8999517e7" providerId="Windows Live" clId="Web-{5463C106-4031-4AF1-A0B5-98F4F6991A69}" dt="2018-08-07T12:52:37.147" v="1879" actId="20577"/>
          <ac:spMkLst>
            <pc:docMk/>
            <pc:sldMk cId="24298626" sldId="515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36.248" v="2068" actId="20577"/>
          <ac:spMkLst>
            <pc:docMk/>
            <pc:sldMk cId="24298626" sldId="515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3:06.943" v="1893" actId="20577"/>
          <ac:spMkLst>
            <pc:docMk/>
            <pc:sldMk cId="24298626" sldId="515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52:20.959" v="1875" actId="20577"/>
          <ac:spMkLst>
            <pc:docMk/>
            <pc:sldMk cId="24298626" sldId="515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53:37.318" v="1901" actId="14100"/>
          <ac:picMkLst>
            <pc:docMk/>
            <pc:sldMk cId="24298626" sldId="515"/>
            <ac:picMk id="5" creationId="{3867434E-1995-4EDC-A1CC-59F2A734839E}"/>
          </ac:picMkLst>
        </pc:picChg>
        <pc:picChg chg="del">
          <ac:chgData name="shankar k" userId="04aa21a8999517e7" providerId="Windows Live" clId="Web-{5463C106-4031-4AF1-A0B5-98F4F6991A69}" dt="2018-08-07T12:52:04.694" v="1871"/>
          <ac:picMkLst>
            <pc:docMk/>
            <pc:sldMk cId="24298626" sldId="515"/>
            <ac:picMk id="6" creationId="{C0C052AE-87EB-44AF-A2F2-8AB8DCD86A70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4:01.888" v="2080" actId="20577"/>
        <pc:sldMkLst>
          <pc:docMk/>
          <pc:sldMk cId="4212807670" sldId="516"/>
        </pc:sldMkLst>
        <pc:spChg chg="mod">
          <ac:chgData name="shankar k" userId="04aa21a8999517e7" providerId="Windows Live" clId="Web-{5463C106-4031-4AF1-A0B5-98F4F6991A69}" dt="2018-08-07T12:54:14.208" v="1911" actId="20577"/>
          <ac:spMkLst>
            <pc:docMk/>
            <pc:sldMk cId="4212807670" sldId="516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4:01.888" v="2080" actId="20577"/>
          <ac:spMkLst>
            <pc:docMk/>
            <pc:sldMk cId="4212807670" sldId="516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4:42.755" v="1927" actId="1076"/>
          <ac:spMkLst>
            <pc:docMk/>
            <pc:sldMk cId="4212807670" sldId="516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53:57.505" v="1907" actId="20577"/>
          <ac:spMkLst>
            <pc:docMk/>
            <pc:sldMk cId="4212807670" sldId="516"/>
            <ac:spMk id="8" creationId="{FF0DC3F3-63AE-4044-83B9-379A703276EA}"/>
          </ac:spMkLst>
        </pc:spChg>
        <pc:picChg chg="del">
          <ac:chgData name="shankar k" userId="04aa21a8999517e7" providerId="Windows Live" clId="Web-{5463C106-4031-4AF1-A0B5-98F4F6991A69}" dt="2018-08-07T12:53:44.568" v="1903"/>
          <ac:picMkLst>
            <pc:docMk/>
            <pc:sldMk cId="4212807670" sldId="516"/>
            <ac:picMk id="5" creationId="{3867434E-1995-4EDC-A1CC-59F2A734839E}"/>
          </ac:picMkLst>
        </pc:picChg>
        <pc:picChg chg="add mod">
          <ac:chgData name="shankar k" userId="04aa21a8999517e7" providerId="Windows Live" clId="Web-{5463C106-4031-4AF1-A0B5-98F4F6991A69}" dt="2018-08-07T12:55:38.332" v="1934" actId="14100"/>
          <ac:picMkLst>
            <pc:docMk/>
            <pc:sldMk cId="4212807670" sldId="516"/>
            <ac:picMk id="6" creationId="{E94BEF5A-5A6A-4EAB-9665-93B02676CA12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4:07.029" v="2083" actId="20577"/>
        <pc:sldMkLst>
          <pc:docMk/>
          <pc:sldMk cId="1957811288" sldId="517"/>
        </pc:sldMkLst>
        <pc:spChg chg="mod">
          <ac:chgData name="shankar k" userId="04aa21a8999517e7" providerId="Windows Live" clId="Web-{5463C106-4031-4AF1-A0B5-98F4F6991A69}" dt="2018-08-07T12:56:10.894" v="1943" actId="20577"/>
          <ac:spMkLst>
            <pc:docMk/>
            <pc:sldMk cId="1957811288" sldId="517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4:07.029" v="2083" actId="20577"/>
          <ac:spMkLst>
            <pc:docMk/>
            <pc:sldMk cId="1957811288" sldId="517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6:28.175" v="1950" actId="20577"/>
          <ac:spMkLst>
            <pc:docMk/>
            <pc:sldMk cId="1957811288" sldId="517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56:07.113" v="1941" actId="20577"/>
          <ac:spMkLst>
            <pc:docMk/>
            <pc:sldMk cId="1957811288" sldId="517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56:58.128" v="1956" actId="14100"/>
          <ac:picMkLst>
            <pc:docMk/>
            <pc:sldMk cId="1957811288" sldId="517"/>
            <ac:picMk id="5" creationId="{635F6081-8959-4D71-B8E2-31E94E4673FE}"/>
          </ac:picMkLst>
        </pc:picChg>
        <pc:picChg chg="del">
          <ac:chgData name="shankar k" userId="04aa21a8999517e7" providerId="Windows Live" clId="Web-{5463C106-4031-4AF1-A0B5-98F4F6991A69}" dt="2018-08-07T12:55:47.597" v="1936"/>
          <ac:picMkLst>
            <pc:docMk/>
            <pc:sldMk cId="1957811288" sldId="517"/>
            <ac:picMk id="6" creationId="{E94BEF5A-5A6A-4EAB-9665-93B02676CA12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40.435" v="2071" actId="20577"/>
        <pc:sldMkLst>
          <pc:docMk/>
          <pc:sldMk cId="387971852" sldId="518"/>
        </pc:sldMkLst>
        <pc:spChg chg="mod">
          <ac:chgData name="shankar k" userId="04aa21a8999517e7" providerId="Windows Live" clId="Web-{5463C106-4031-4AF1-A0B5-98F4F6991A69}" dt="2018-08-07T12:57:31.940" v="1961" actId="20577"/>
          <ac:spMkLst>
            <pc:docMk/>
            <pc:sldMk cId="387971852" sldId="518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40.435" v="2071" actId="20577"/>
          <ac:spMkLst>
            <pc:docMk/>
            <pc:sldMk cId="387971852" sldId="518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7:38.284" v="1967" actId="20577"/>
          <ac:spMkLst>
            <pc:docMk/>
            <pc:sldMk cId="387971852" sldId="518"/>
            <ac:spMk id="4" creationId="{179A6076-FE56-4F00-ACE9-6761DDA2B8C0}"/>
          </ac:spMkLst>
        </pc:spChg>
        <pc:picChg chg="del">
          <ac:chgData name="shankar k" userId="04aa21a8999517e7" providerId="Windows Live" clId="Web-{5463C106-4031-4AF1-A0B5-98F4F6991A69}" dt="2018-08-07T12:57:07.253" v="1958"/>
          <ac:picMkLst>
            <pc:docMk/>
            <pc:sldMk cId="387971852" sldId="518"/>
            <ac:picMk id="5" creationId="{635F6081-8959-4D71-B8E2-31E94E4673FE}"/>
          </ac:picMkLst>
        </pc:picChg>
        <pc:picChg chg="add mod">
          <ac:chgData name="shankar k" userId="04aa21a8999517e7" providerId="Windows Live" clId="Web-{5463C106-4031-4AF1-A0B5-98F4F6991A69}" dt="2018-08-07T12:58:13.361" v="1974" actId="14100"/>
          <ac:picMkLst>
            <pc:docMk/>
            <pc:sldMk cId="387971852" sldId="518"/>
            <ac:picMk id="6" creationId="{705C458C-CB75-4FA5-A715-2E83E1F2B1B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46.123" v="2074" actId="20577"/>
        <pc:sldMkLst>
          <pc:docMk/>
          <pc:sldMk cId="841634553" sldId="519"/>
        </pc:sldMkLst>
        <pc:spChg chg="mod">
          <ac:chgData name="shankar k" userId="04aa21a8999517e7" providerId="Windows Live" clId="Web-{5463C106-4031-4AF1-A0B5-98F4F6991A69}" dt="2018-08-07T12:58:53.751" v="1985" actId="20577"/>
          <ac:spMkLst>
            <pc:docMk/>
            <pc:sldMk cId="841634553" sldId="519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46.123" v="2074" actId="20577"/>
          <ac:spMkLst>
            <pc:docMk/>
            <pc:sldMk cId="841634553" sldId="519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2:59:00.173" v="1991" actId="20577"/>
          <ac:spMkLst>
            <pc:docMk/>
            <pc:sldMk cId="841634553" sldId="519"/>
            <ac:spMk id="4" creationId="{179A6076-FE56-4F00-ACE9-6761DDA2B8C0}"/>
          </ac:spMkLst>
        </pc:spChg>
        <pc:spChg chg="mod">
          <ac:chgData name="shankar k" userId="04aa21a8999517e7" providerId="Windows Live" clId="Web-{5463C106-4031-4AF1-A0B5-98F4F6991A69}" dt="2018-08-07T12:58:43.798" v="1981" actId="20577"/>
          <ac:spMkLst>
            <pc:docMk/>
            <pc:sldMk cId="841634553" sldId="519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2:59:30.626" v="1999" actId="14100"/>
          <ac:picMkLst>
            <pc:docMk/>
            <pc:sldMk cId="841634553" sldId="519"/>
            <ac:picMk id="5" creationId="{DEF1C334-4933-405B-8F3C-7E105BAE9774}"/>
          </ac:picMkLst>
        </pc:picChg>
        <pc:picChg chg="del">
          <ac:chgData name="shankar k" userId="04aa21a8999517e7" providerId="Windows Live" clId="Web-{5463C106-4031-4AF1-A0B5-98F4F6991A69}" dt="2018-08-07T12:58:20.314" v="1976"/>
          <ac:picMkLst>
            <pc:docMk/>
            <pc:sldMk cId="841634553" sldId="519"/>
            <ac:picMk id="6" creationId="{705C458C-CB75-4FA5-A715-2E83E1F2B1B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3:49.310" v="2077" actId="20577"/>
        <pc:sldMkLst>
          <pc:docMk/>
          <pc:sldMk cId="4153250188" sldId="520"/>
        </pc:sldMkLst>
        <pc:spChg chg="mod">
          <ac:chgData name="shankar k" userId="04aa21a8999517e7" providerId="Windows Live" clId="Web-{5463C106-4031-4AF1-A0B5-98F4F6991A69}" dt="2018-08-07T12:59:55.563" v="2004" actId="20577"/>
          <ac:spMkLst>
            <pc:docMk/>
            <pc:sldMk cId="4153250188" sldId="520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3:49.310" v="2077" actId="20577"/>
          <ac:spMkLst>
            <pc:docMk/>
            <pc:sldMk cId="4153250188" sldId="520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3:00:06.641" v="2010" actId="20577"/>
          <ac:spMkLst>
            <pc:docMk/>
            <pc:sldMk cId="4153250188" sldId="520"/>
            <ac:spMk id="4" creationId="{179A6076-FE56-4F00-ACE9-6761DDA2B8C0}"/>
          </ac:spMkLst>
        </pc:spChg>
        <pc:picChg chg="del">
          <ac:chgData name="shankar k" userId="04aa21a8999517e7" providerId="Windows Live" clId="Web-{5463C106-4031-4AF1-A0B5-98F4F6991A69}" dt="2018-08-07T12:59:37.579" v="2001"/>
          <ac:picMkLst>
            <pc:docMk/>
            <pc:sldMk cId="4153250188" sldId="520"/>
            <ac:picMk id="5" creationId="{DEF1C334-4933-405B-8F3C-7E105BAE9774}"/>
          </ac:picMkLst>
        </pc:picChg>
        <pc:picChg chg="add mod">
          <ac:chgData name="shankar k" userId="04aa21a8999517e7" providerId="Windows Live" clId="Web-{5463C106-4031-4AF1-A0B5-98F4F6991A69}" dt="2018-08-07T13:00:33.016" v="2016" actId="14100"/>
          <ac:picMkLst>
            <pc:docMk/>
            <pc:sldMk cId="4153250188" sldId="520"/>
            <ac:picMk id="6" creationId="{6184F839-0EE6-428E-B464-0E488DE9300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1:52.530" v="2037" actId="14100"/>
        <pc:sldMkLst>
          <pc:docMk/>
          <pc:sldMk cId="669543983" sldId="521"/>
        </pc:sldMkLst>
        <pc:spChg chg="mod">
          <ac:chgData name="shankar k" userId="04aa21a8999517e7" providerId="Windows Live" clId="Web-{5463C106-4031-4AF1-A0B5-98F4F6991A69}" dt="2018-08-07T13:01:09.078" v="2030" actId="20577"/>
          <ac:spMkLst>
            <pc:docMk/>
            <pc:sldMk cId="669543983" sldId="521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0:58.828" v="2029" actId="14100"/>
          <ac:spMkLst>
            <pc:docMk/>
            <pc:sldMk cId="669543983" sldId="521"/>
            <ac:spMk id="8" creationId="{FF0DC3F3-63AE-4044-83B9-379A703276EA}"/>
          </ac:spMkLst>
        </pc:spChg>
        <pc:picChg chg="add mod">
          <ac:chgData name="shankar k" userId="04aa21a8999517e7" providerId="Windows Live" clId="Web-{5463C106-4031-4AF1-A0B5-98F4F6991A69}" dt="2018-08-07T13:01:52.530" v="2037" actId="14100"/>
          <ac:picMkLst>
            <pc:docMk/>
            <pc:sldMk cId="669543983" sldId="521"/>
            <ac:picMk id="5" creationId="{C9DE5CBC-00F6-4D4C-9D2E-555D50AE5633}"/>
          </ac:picMkLst>
        </pc:picChg>
        <pc:picChg chg="del">
          <ac:chgData name="shankar k" userId="04aa21a8999517e7" providerId="Windows Live" clId="Web-{5463C106-4031-4AF1-A0B5-98F4F6991A69}" dt="2018-08-07T13:00:38.859" v="2018"/>
          <ac:picMkLst>
            <pc:docMk/>
            <pc:sldMk cId="669543983" sldId="521"/>
            <ac:picMk id="6" creationId="{6184F839-0EE6-428E-B464-0E488DE9300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06:18.871" v="2106" actId="1076"/>
        <pc:sldMkLst>
          <pc:docMk/>
          <pc:sldMk cId="2986875154" sldId="522"/>
        </pc:sldMkLst>
        <pc:spChg chg="mod">
          <ac:chgData name="shankar k" userId="04aa21a8999517e7" providerId="Windows Live" clId="Web-{5463C106-4031-4AF1-A0B5-98F4F6991A69}" dt="2018-08-07T13:04:50.778" v="2090" actId="14100"/>
          <ac:spMkLst>
            <pc:docMk/>
            <pc:sldMk cId="2986875154" sldId="522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05:01.262" v="2092" actId="1076"/>
          <ac:spMkLst>
            <pc:docMk/>
            <pc:sldMk cId="2986875154" sldId="522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3:04:53.715" v="2091"/>
          <ac:spMkLst>
            <pc:docMk/>
            <pc:sldMk cId="2986875154" sldId="522"/>
            <ac:spMk id="4" creationId="{179A6076-FE56-4F00-ACE9-6761DDA2B8C0}"/>
          </ac:spMkLst>
        </pc:spChg>
        <pc:spChg chg="add mod">
          <ac:chgData name="shankar k" userId="04aa21a8999517e7" providerId="Windows Live" clId="Web-{5463C106-4031-4AF1-A0B5-98F4F6991A69}" dt="2018-08-07T13:06:18.871" v="2106" actId="1076"/>
          <ac:spMkLst>
            <pc:docMk/>
            <pc:sldMk cId="2986875154" sldId="522"/>
            <ac:spMk id="6" creationId="{D346F060-1537-44C2-8F67-7AA6DB0CF233}"/>
          </ac:spMkLst>
        </pc:spChg>
        <pc:spChg chg="del">
          <ac:chgData name="shankar k" userId="04aa21a8999517e7" providerId="Windows Live" clId="Web-{5463C106-4031-4AF1-A0B5-98F4F6991A69}" dt="2018-08-07T13:04:40.184" v="2086"/>
          <ac:spMkLst>
            <pc:docMk/>
            <pc:sldMk cId="2986875154" sldId="522"/>
            <ac:spMk id="8" creationId="{FF0DC3F3-63AE-4044-83B9-379A703276EA}"/>
          </ac:spMkLst>
        </pc:spChg>
        <pc:picChg chg="del">
          <ac:chgData name="shankar k" userId="04aa21a8999517e7" providerId="Windows Live" clId="Web-{5463C106-4031-4AF1-A0B5-98F4F6991A69}" dt="2018-08-07T13:02:10.014" v="2039"/>
          <ac:picMkLst>
            <pc:docMk/>
            <pc:sldMk cId="2986875154" sldId="522"/>
            <ac:picMk id="5" creationId="{C9DE5CBC-00F6-4D4C-9D2E-555D50AE563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13:27.805" v="2184" actId="20577"/>
        <pc:sldMkLst>
          <pc:docMk/>
          <pc:sldMk cId="697452246" sldId="523"/>
        </pc:sldMkLst>
        <pc:spChg chg="del">
          <ac:chgData name="shankar k" userId="04aa21a8999517e7" providerId="Windows Live" clId="Web-{5463C106-4031-4AF1-A0B5-98F4F6991A69}" dt="2018-08-07T13:06:35.417" v="2108"/>
          <ac:spMkLst>
            <pc:docMk/>
            <pc:sldMk cId="697452246" sldId="523"/>
            <ac:spMk id="2" creationId="{D43E9E66-9ABD-4035-8480-E481863E5936}"/>
          </ac:spMkLst>
        </pc:spChg>
        <pc:spChg chg="mod">
          <ac:chgData name="shankar k" userId="04aa21a8999517e7" providerId="Windows Live" clId="Web-{5463C106-4031-4AF1-A0B5-98F4F6991A69}" dt="2018-08-07T13:12:01.351" v="2157" actId="20577"/>
          <ac:spMkLst>
            <pc:docMk/>
            <pc:sldMk cId="697452246" sldId="523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3:12:19.382" v="2162" actId="1076"/>
          <ac:spMkLst>
            <pc:docMk/>
            <pc:sldMk cId="697452246" sldId="523"/>
            <ac:spMk id="4" creationId="{53FC4549-5698-4743-9686-E256EEE24499}"/>
          </ac:spMkLst>
        </pc:spChg>
        <pc:spChg chg="add mod">
          <ac:chgData name="shankar k" userId="04aa21a8999517e7" providerId="Windows Live" clId="Web-{5463C106-4031-4AF1-A0B5-98F4F6991A69}" dt="2018-08-07T13:12:14.975" v="2161" actId="1076"/>
          <ac:spMkLst>
            <pc:docMk/>
            <pc:sldMk cId="697452246" sldId="523"/>
            <ac:spMk id="5" creationId="{CDCF6C32-7B3F-4FDB-A0A8-7DE4A51F2A54}"/>
          </ac:spMkLst>
        </pc:spChg>
        <pc:spChg chg="del">
          <ac:chgData name="shankar k" userId="04aa21a8999517e7" providerId="Windows Live" clId="Web-{5463C106-4031-4AF1-A0B5-98F4F6991A69}" dt="2018-08-07T13:06:37.527" v="2109"/>
          <ac:spMkLst>
            <pc:docMk/>
            <pc:sldMk cId="697452246" sldId="523"/>
            <ac:spMk id="6" creationId="{D346F060-1537-44C2-8F67-7AA6DB0CF233}"/>
          </ac:spMkLst>
        </pc:spChg>
        <pc:spChg chg="add mod">
          <ac:chgData name="shankar k" userId="04aa21a8999517e7" providerId="Windows Live" clId="Web-{5463C106-4031-4AF1-A0B5-98F4F6991A69}" dt="2018-08-07T13:12:10.663" v="2160" actId="1076"/>
          <ac:spMkLst>
            <pc:docMk/>
            <pc:sldMk cId="697452246" sldId="523"/>
            <ac:spMk id="7" creationId="{9D022C72-B62A-417C-8256-7E46A5FA08F5}"/>
          </ac:spMkLst>
        </pc:spChg>
        <pc:spChg chg="add mod">
          <ac:chgData name="shankar k" userId="04aa21a8999517e7" providerId="Windows Live" clId="Web-{5463C106-4031-4AF1-A0B5-98F4F6991A69}" dt="2018-08-07T13:13:27.805" v="2184" actId="20577"/>
          <ac:spMkLst>
            <pc:docMk/>
            <pc:sldMk cId="697452246" sldId="523"/>
            <ac:spMk id="8" creationId="{B6F03F89-9428-4B44-9236-8509DDDCA265}"/>
          </ac:spMkLst>
        </pc:spChg>
      </pc:sldChg>
      <pc:sldChg chg="add del replId">
        <pc:chgData name="shankar k" userId="04aa21a8999517e7" providerId="Windows Live" clId="Web-{5463C106-4031-4AF1-A0B5-98F4F6991A69}" dt="2018-08-07T13:12:55.913" v="2175"/>
        <pc:sldMkLst>
          <pc:docMk/>
          <pc:sldMk cId="1398847903" sldId="524"/>
        </pc:sldMkLst>
      </pc:sldChg>
      <pc:sldChg chg="addSp delSp modSp add replId">
        <pc:chgData name="shankar k" userId="04aa21a8999517e7" providerId="Windows Live" clId="Web-{5463C106-4031-4AF1-A0B5-98F4F6991A69}" dt="2018-08-07T13:15:50.645" v="2223" actId="14100"/>
        <pc:sldMkLst>
          <pc:docMk/>
          <pc:sldMk cId="4291697619" sldId="524"/>
        </pc:sldMkLst>
        <pc:spChg chg="add mod">
          <ac:chgData name="shankar k" userId="04aa21a8999517e7" providerId="Windows Live" clId="Web-{5463C106-4031-4AF1-A0B5-98F4F6991A69}" dt="2018-08-07T13:15:14.161" v="2213" actId="1076"/>
          <ac:spMkLst>
            <pc:docMk/>
            <pc:sldMk cId="4291697619" sldId="524"/>
            <ac:spMk id="2" creationId="{89636FEE-1CCC-4687-A088-9AC44B96FF67}"/>
          </ac:spMkLst>
        </pc:spChg>
        <pc:spChg chg="mod">
          <ac:chgData name="shankar k" userId="04aa21a8999517e7" providerId="Windows Live" clId="Web-{5463C106-4031-4AF1-A0B5-98F4F6991A69}" dt="2018-08-07T13:15:11.770" v="2212" actId="1076"/>
          <ac:spMkLst>
            <pc:docMk/>
            <pc:sldMk cId="4291697619" sldId="524"/>
            <ac:spMk id="4" creationId="{53FC4549-5698-4743-9686-E256EEE24499}"/>
          </ac:spMkLst>
        </pc:spChg>
        <pc:spChg chg="del">
          <ac:chgData name="shankar k" userId="04aa21a8999517e7" providerId="Windows Live" clId="Web-{5463C106-4031-4AF1-A0B5-98F4F6991A69}" dt="2018-08-07T13:13:57.834" v="2193"/>
          <ac:spMkLst>
            <pc:docMk/>
            <pc:sldMk cId="4291697619" sldId="524"/>
            <ac:spMk id="5" creationId="{CDCF6C32-7B3F-4FDB-A0A8-7DE4A51F2A54}"/>
          </ac:spMkLst>
        </pc:spChg>
        <pc:spChg chg="del mod">
          <ac:chgData name="shankar k" userId="04aa21a8999517e7" providerId="Windows Live" clId="Web-{5463C106-4031-4AF1-A0B5-98F4F6991A69}" dt="2018-08-07T13:14:10.021" v="2198"/>
          <ac:spMkLst>
            <pc:docMk/>
            <pc:sldMk cId="4291697619" sldId="524"/>
            <ac:spMk id="7" creationId="{9D022C72-B62A-417C-8256-7E46A5FA08F5}"/>
          </ac:spMkLst>
        </pc:spChg>
        <pc:spChg chg="mod">
          <ac:chgData name="shankar k" userId="04aa21a8999517e7" providerId="Windows Live" clId="Web-{5463C106-4031-4AF1-A0B5-98F4F6991A69}" dt="2018-08-07T13:13:39.740" v="2189" actId="1076"/>
          <ac:spMkLst>
            <pc:docMk/>
            <pc:sldMk cId="4291697619" sldId="524"/>
            <ac:spMk id="8" creationId="{B6F03F89-9428-4B44-9236-8509DDDCA265}"/>
          </ac:spMkLst>
        </pc:spChg>
        <pc:picChg chg="add mod">
          <ac:chgData name="shankar k" userId="04aa21a8999517e7" providerId="Windows Live" clId="Web-{5463C106-4031-4AF1-A0B5-98F4F6991A69}" dt="2018-08-07T13:15:50.645" v="2223" actId="14100"/>
          <ac:picMkLst>
            <pc:docMk/>
            <pc:sldMk cId="4291697619" sldId="524"/>
            <ac:picMk id="6" creationId="{2D040AB6-DF6E-43BC-A267-3FB74F99D64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17:54.596" v="2249" actId="14100"/>
        <pc:sldMkLst>
          <pc:docMk/>
          <pc:sldMk cId="2449085388" sldId="525"/>
        </pc:sldMkLst>
        <pc:spChg chg="del">
          <ac:chgData name="shankar k" userId="04aa21a8999517e7" providerId="Windows Live" clId="Web-{5463C106-4031-4AF1-A0B5-98F4F6991A69}" dt="2018-08-07T13:17:04.800" v="2238"/>
          <ac:spMkLst>
            <pc:docMk/>
            <pc:sldMk cId="2449085388" sldId="525"/>
            <ac:spMk id="2" creationId="{89636FEE-1CCC-4687-A088-9AC44B96FF67}"/>
          </ac:spMkLst>
        </pc:spChg>
        <pc:spChg chg="mod">
          <ac:chgData name="shankar k" userId="04aa21a8999517e7" providerId="Windows Live" clId="Web-{5463C106-4031-4AF1-A0B5-98F4F6991A69}" dt="2018-08-07T13:17:51.252" v="2248" actId="1076"/>
          <ac:spMkLst>
            <pc:docMk/>
            <pc:sldMk cId="2449085388" sldId="525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16:23.879" v="2232" actId="14100"/>
          <ac:spMkLst>
            <pc:docMk/>
            <pc:sldMk cId="2449085388" sldId="525"/>
            <ac:spMk id="8" creationId="{B6F03F89-9428-4B44-9236-8509DDDCA265}"/>
          </ac:spMkLst>
        </pc:spChg>
        <pc:picChg chg="add mod">
          <ac:chgData name="shankar k" userId="04aa21a8999517e7" providerId="Windows Live" clId="Web-{5463C106-4031-4AF1-A0B5-98F4F6991A69}" dt="2018-08-07T13:17:54.596" v="2249" actId="14100"/>
          <ac:picMkLst>
            <pc:docMk/>
            <pc:sldMk cId="2449085388" sldId="525"/>
            <ac:picMk id="5" creationId="{7A13E41D-DA93-4E45-AD79-6852975CCF55}"/>
          </ac:picMkLst>
        </pc:picChg>
        <pc:picChg chg="del">
          <ac:chgData name="shankar k" userId="04aa21a8999517e7" providerId="Windows Live" clId="Web-{5463C106-4031-4AF1-A0B5-98F4F6991A69}" dt="2018-08-07T13:16:01.394" v="2225"/>
          <ac:picMkLst>
            <pc:docMk/>
            <pc:sldMk cId="2449085388" sldId="525"/>
            <ac:picMk id="6" creationId="{2D040AB6-DF6E-43BC-A267-3FB74F99D64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20:09.907" v="2279" actId="14100"/>
        <pc:sldMkLst>
          <pc:docMk/>
          <pc:sldMk cId="698904744" sldId="526"/>
        </pc:sldMkLst>
        <pc:spChg chg="mod">
          <ac:chgData name="shankar k" userId="04aa21a8999517e7" providerId="Windows Live" clId="Web-{5463C106-4031-4AF1-A0B5-98F4F6991A69}" dt="2018-08-07T13:18:55.580" v="2265" actId="1076"/>
          <ac:spMkLst>
            <pc:docMk/>
            <pc:sldMk cId="698904744" sldId="526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18:24.596" v="2258" actId="14100"/>
          <ac:spMkLst>
            <pc:docMk/>
            <pc:sldMk cId="698904744" sldId="526"/>
            <ac:spMk id="8" creationId="{B6F03F89-9428-4B44-9236-8509DDDCA265}"/>
          </ac:spMkLst>
        </pc:spChg>
        <pc:picChg chg="add mod">
          <ac:chgData name="shankar k" userId="04aa21a8999517e7" providerId="Windows Live" clId="Web-{5463C106-4031-4AF1-A0B5-98F4F6991A69}" dt="2018-08-07T13:19:33.017" v="2272" actId="14100"/>
          <ac:picMkLst>
            <pc:docMk/>
            <pc:sldMk cId="698904744" sldId="526"/>
            <ac:picMk id="2" creationId="{88FDD1E2-9CCD-4578-96DE-FF799E4A9DA0}"/>
          </ac:picMkLst>
        </pc:picChg>
        <pc:picChg chg="del">
          <ac:chgData name="shankar k" userId="04aa21a8999517e7" providerId="Windows Live" clId="Web-{5463C106-4031-4AF1-A0B5-98F4F6991A69}" dt="2018-08-07T13:18:06.033" v="2251"/>
          <ac:picMkLst>
            <pc:docMk/>
            <pc:sldMk cId="698904744" sldId="526"/>
            <ac:picMk id="5" creationId="{7A13E41D-DA93-4E45-AD79-6852975CCF55}"/>
          </ac:picMkLst>
        </pc:picChg>
        <pc:picChg chg="add mod">
          <ac:chgData name="shankar k" userId="04aa21a8999517e7" providerId="Windows Live" clId="Web-{5463C106-4031-4AF1-A0B5-98F4F6991A69}" dt="2018-08-07T13:20:09.907" v="2279" actId="14100"/>
          <ac:picMkLst>
            <pc:docMk/>
            <pc:sldMk cId="698904744" sldId="526"/>
            <ac:picMk id="7" creationId="{75DE648E-2396-4335-9599-F85691BAF9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22:29.014" v="2314" actId="14100"/>
        <pc:sldMkLst>
          <pc:docMk/>
          <pc:sldMk cId="2072295419" sldId="527"/>
        </pc:sldMkLst>
        <pc:spChg chg="mod">
          <ac:chgData name="shankar k" userId="04aa21a8999517e7" providerId="Windows Live" clId="Web-{5463C106-4031-4AF1-A0B5-98F4F6991A69}" dt="2018-08-07T13:21:03.766" v="2292" actId="20577"/>
          <ac:spMkLst>
            <pc:docMk/>
            <pc:sldMk cId="2072295419" sldId="527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21:20.640" v="2303" actId="14100"/>
          <ac:spMkLst>
            <pc:docMk/>
            <pc:sldMk cId="2072295419" sldId="527"/>
            <ac:spMk id="8" creationId="{B6F03F89-9428-4B44-9236-8509DDDCA265}"/>
          </ac:spMkLst>
        </pc:spChg>
        <pc:picChg chg="del">
          <ac:chgData name="shankar k" userId="04aa21a8999517e7" providerId="Windows Live" clId="Web-{5463C106-4031-4AF1-A0B5-98F4F6991A69}" dt="2018-08-07T13:20:16.297" v="2281"/>
          <ac:picMkLst>
            <pc:docMk/>
            <pc:sldMk cId="2072295419" sldId="527"/>
            <ac:picMk id="2" creationId="{88FDD1E2-9CCD-4578-96DE-FF799E4A9DA0}"/>
          </ac:picMkLst>
        </pc:picChg>
        <pc:picChg chg="add mod">
          <ac:chgData name="shankar k" userId="04aa21a8999517e7" providerId="Windows Live" clId="Web-{5463C106-4031-4AF1-A0B5-98F4F6991A69}" dt="2018-08-07T13:21:54.499" v="2309" actId="14100"/>
          <ac:picMkLst>
            <pc:docMk/>
            <pc:sldMk cId="2072295419" sldId="527"/>
            <ac:picMk id="5" creationId="{49B49503-C7ED-46D1-8EDF-DAC7D9900FD0}"/>
          </ac:picMkLst>
        </pc:picChg>
        <pc:picChg chg="del">
          <ac:chgData name="shankar k" userId="04aa21a8999517e7" providerId="Windows Live" clId="Web-{5463C106-4031-4AF1-A0B5-98F4F6991A69}" dt="2018-08-07T13:20:17.313" v="2282"/>
          <ac:picMkLst>
            <pc:docMk/>
            <pc:sldMk cId="2072295419" sldId="527"/>
            <ac:picMk id="7" creationId="{75DE648E-2396-4335-9599-F85691BAF9B4}"/>
          </ac:picMkLst>
        </pc:picChg>
        <pc:picChg chg="add mod">
          <ac:chgData name="shankar k" userId="04aa21a8999517e7" providerId="Windows Live" clId="Web-{5463C106-4031-4AF1-A0B5-98F4F6991A69}" dt="2018-08-07T13:22:29.014" v="2314" actId="14100"/>
          <ac:picMkLst>
            <pc:docMk/>
            <pc:sldMk cId="2072295419" sldId="527"/>
            <ac:picMk id="9" creationId="{41580D99-642C-4DAB-A6C3-26F4824E7AC5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25:47.231" v="2362" actId="14100"/>
        <pc:sldMkLst>
          <pc:docMk/>
          <pc:sldMk cId="32514978" sldId="528"/>
        </pc:sldMkLst>
        <pc:spChg chg="mod">
          <ac:chgData name="shankar k" userId="04aa21a8999517e7" providerId="Windows Live" clId="Web-{5463C106-4031-4AF1-A0B5-98F4F6991A69}" dt="2018-08-07T13:23:53.185" v="2338" actId="1076"/>
          <ac:spMkLst>
            <pc:docMk/>
            <pc:sldMk cId="32514978" sldId="528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24:04.357" v="2340" actId="1076"/>
          <ac:spMkLst>
            <pc:docMk/>
            <pc:sldMk cId="32514978" sldId="528"/>
            <ac:spMk id="8" creationId="{B6F03F89-9428-4B44-9236-8509DDDCA265}"/>
          </ac:spMkLst>
        </pc:spChg>
        <pc:picChg chg="add mod">
          <ac:chgData name="shankar k" userId="04aa21a8999517e7" providerId="Windows Live" clId="Web-{5463C106-4031-4AF1-A0B5-98F4F6991A69}" dt="2018-08-07T13:25:04.231" v="2356" actId="1076"/>
          <ac:picMkLst>
            <pc:docMk/>
            <pc:sldMk cId="32514978" sldId="528"/>
            <ac:picMk id="2" creationId="{07D5E00D-F0E6-4F94-BF42-44AF257BB389}"/>
          </ac:picMkLst>
        </pc:picChg>
        <pc:picChg chg="del">
          <ac:chgData name="shankar k" userId="04aa21a8999517e7" providerId="Windows Live" clId="Web-{5463C106-4031-4AF1-A0B5-98F4F6991A69}" dt="2018-08-07T13:22:42.155" v="2317"/>
          <ac:picMkLst>
            <pc:docMk/>
            <pc:sldMk cId="32514978" sldId="528"/>
            <ac:picMk id="5" creationId="{49B49503-C7ED-46D1-8EDF-DAC7D9900FD0}"/>
          </ac:picMkLst>
        </pc:picChg>
        <pc:picChg chg="add mod">
          <ac:chgData name="shankar k" userId="04aa21a8999517e7" providerId="Windows Live" clId="Web-{5463C106-4031-4AF1-A0B5-98F4F6991A69}" dt="2018-08-07T13:25:47.231" v="2362" actId="14100"/>
          <ac:picMkLst>
            <pc:docMk/>
            <pc:sldMk cId="32514978" sldId="528"/>
            <ac:picMk id="7" creationId="{322CA09D-8459-4B18-9410-261593569C83}"/>
          </ac:picMkLst>
        </pc:picChg>
        <pc:picChg chg="del">
          <ac:chgData name="shankar k" userId="04aa21a8999517e7" providerId="Windows Live" clId="Web-{5463C106-4031-4AF1-A0B5-98F4F6991A69}" dt="2018-08-07T13:22:41.421" v="2316"/>
          <ac:picMkLst>
            <pc:docMk/>
            <pc:sldMk cId="32514978" sldId="528"/>
            <ac:picMk id="9" creationId="{41580D99-642C-4DAB-A6C3-26F4824E7AC5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27:16.480" v="2384" actId="14100"/>
        <pc:sldMkLst>
          <pc:docMk/>
          <pc:sldMk cId="3900123074" sldId="529"/>
        </pc:sldMkLst>
        <pc:spChg chg="mod">
          <ac:chgData name="shankar k" userId="04aa21a8999517e7" providerId="Windows Live" clId="Web-{5463C106-4031-4AF1-A0B5-98F4F6991A69}" dt="2018-08-07T13:27:05.480" v="2381" actId="1076"/>
          <ac:spMkLst>
            <pc:docMk/>
            <pc:sldMk cId="3900123074" sldId="529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3:27:12.011" v="2383" actId="1076"/>
          <ac:spMkLst>
            <pc:docMk/>
            <pc:sldMk cId="3900123074" sldId="529"/>
            <ac:spMk id="4" creationId="{53FC4549-5698-4743-9686-E256EEE24499}"/>
          </ac:spMkLst>
        </pc:spChg>
        <pc:spChg chg="mod">
          <ac:chgData name="shankar k" userId="04aa21a8999517e7" providerId="Windows Live" clId="Web-{5463C106-4031-4AF1-A0B5-98F4F6991A69}" dt="2018-08-07T13:27:08.605" v="2382" actId="1076"/>
          <ac:spMkLst>
            <pc:docMk/>
            <pc:sldMk cId="3900123074" sldId="529"/>
            <ac:spMk id="8" creationId="{B6F03F89-9428-4B44-9236-8509DDDCA265}"/>
          </ac:spMkLst>
        </pc:spChg>
        <pc:picChg chg="del">
          <ac:chgData name="shankar k" userId="04aa21a8999517e7" providerId="Windows Live" clId="Web-{5463C106-4031-4AF1-A0B5-98F4F6991A69}" dt="2018-08-07T13:26:01.371" v="2365"/>
          <ac:picMkLst>
            <pc:docMk/>
            <pc:sldMk cId="3900123074" sldId="529"/>
            <ac:picMk id="2" creationId="{07D5E00D-F0E6-4F94-BF42-44AF257BB389}"/>
          </ac:picMkLst>
        </pc:picChg>
        <pc:picChg chg="add mod">
          <ac:chgData name="shankar k" userId="04aa21a8999517e7" providerId="Windows Live" clId="Web-{5463C106-4031-4AF1-A0B5-98F4F6991A69}" dt="2018-08-07T13:27:16.480" v="2384" actId="14100"/>
          <ac:picMkLst>
            <pc:docMk/>
            <pc:sldMk cId="3900123074" sldId="529"/>
            <ac:picMk id="5" creationId="{FBE37A46-42CF-4245-B367-559C77BA9042}"/>
          </ac:picMkLst>
        </pc:picChg>
        <pc:picChg chg="del">
          <ac:chgData name="shankar k" userId="04aa21a8999517e7" providerId="Windows Live" clId="Web-{5463C106-4031-4AF1-A0B5-98F4F6991A69}" dt="2018-08-07T13:25:59.652" v="2364"/>
          <ac:picMkLst>
            <pc:docMk/>
            <pc:sldMk cId="3900123074" sldId="529"/>
            <ac:picMk id="7" creationId="{322CA09D-8459-4B18-9410-261593569C8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30:28.977" v="2453" actId="1076"/>
        <pc:sldMkLst>
          <pc:docMk/>
          <pc:sldMk cId="3569429157" sldId="530"/>
        </pc:sldMkLst>
        <pc:spChg chg="add mod">
          <ac:chgData name="shankar k" userId="04aa21a8999517e7" providerId="Windows Live" clId="Web-{5463C106-4031-4AF1-A0B5-98F4F6991A69}" dt="2018-08-07T13:30:16.602" v="2452" actId="1076"/>
          <ac:spMkLst>
            <pc:docMk/>
            <pc:sldMk cId="3569429157" sldId="530"/>
            <ac:spMk id="2" creationId="{565133AE-E0EF-4231-BE50-D6C9AAD29E84}"/>
          </ac:spMkLst>
        </pc:spChg>
        <pc:spChg chg="mod">
          <ac:chgData name="shankar k" userId="04aa21a8999517e7" providerId="Windows Live" clId="Web-{5463C106-4031-4AF1-A0B5-98F4F6991A69}" dt="2018-08-07T13:29:03.150" v="2430" actId="1076"/>
          <ac:spMkLst>
            <pc:docMk/>
            <pc:sldMk cId="3569429157" sldId="530"/>
            <ac:spMk id="3" creationId="{BD52156E-2A3D-4A2A-8D6D-9BAFDFFD6679}"/>
          </ac:spMkLst>
        </pc:spChg>
        <pc:spChg chg="mod">
          <ac:chgData name="shankar k" userId="04aa21a8999517e7" providerId="Windows Live" clId="Web-{5463C106-4031-4AF1-A0B5-98F4F6991A69}" dt="2018-08-07T13:30:28.977" v="2453" actId="1076"/>
          <ac:spMkLst>
            <pc:docMk/>
            <pc:sldMk cId="3569429157" sldId="530"/>
            <ac:spMk id="4" creationId="{53FC4549-5698-4743-9686-E256EEE24499}"/>
          </ac:spMkLst>
        </pc:spChg>
        <pc:spChg chg="del">
          <ac:chgData name="shankar k" userId="04aa21a8999517e7" providerId="Windows Live" clId="Web-{5463C106-4031-4AF1-A0B5-98F4F6991A69}" dt="2018-08-07T13:29:21.915" v="2432"/>
          <ac:spMkLst>
            <pc:docMk/>
            <pc:sldMk cId="3569429157" sldId="530"/>
            <ac:spMk id="8" creationId="{B6F03F89-9428-4B44-9236-8509DDDCA265}"/>
          </ac:spMkLst>
        </pc:spChg>
        <pc:picChg chg="add del">
          <ac:chgData name="shankar k" userId="04aa21a8999517e7" providerId="Windows Live" clId="Web-{5463C106-4031-4AF1-A0B5-98F4F6991A69}" dt="2018-08-07T13:29:10.978" v="2431"/>
          <ac:picMkLst>
            <pc:docMk/>
            <pc:sldMk cId="3569429157" sldId="530"/>
            <ac:picMk id="5" creationId="{FBE37A46-42CF-4245-B367-559C77BA9042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32:04.835" v="2478" actId="1076"/>
        <pc:sldMkLst>
          <pc:docMk/>
          <pc:sldMk cId="848565303" sldId="531"/>
        </pc:sldMkLst>
        <pc:spChg chg="del">
          <ac:chgData name="shankar k" userId="04aa21a8999517e7" providerId="Windows Live" clId="Web-{5463C106-4031-4AF1-A0B5-98F4F6991A69}" dt="2018-08-07T13:30:37.868" v="2455"/>
          <ac:spMkLst>
            <pc:docMk/>
            <pc:sldMk cId="848565303" sldId="531"/>
            <ac:spMk id="2" creationId="{565133AE-E0EF-4231-BE50-D6C9AAD29E84}"/>
          </ac:spMkLst>
        </pc:spChg>
        <pc:spChg chg="del">
          <ac:chgData name="shankar k" userId="04aa21a8999517e7" providerId="Windows Live" clId="Web-{5463C106-4031-4AF1-A0B5-98F4F6991A69}" dt="2018-08-07T13:30:39.336" v="2456"/>
          <ac:spMkLst>
            <pc:docMk/>
            <pc:sldMk cId="848565303" sldId="531"/>
            <ac:spMk id="4" creationId="{53FC4549-5698-4743-9686-E256EEE24499}"/>
          </ac:spMkLst>
        </pc:spChg>
        <pc:spChg chg="add mod">
          <ac:chgData name="shankar k" userId="04aa21a8999517e7" providerId="Windows Live" clId="Web-{5463C106-4031-4AF1-A0B5-98F4F6991A69}" dt="2018-08-07T13:31:29.601" v="2469" actId="1076"/>
          <ac:spMkLst>
            <pc:docMk/>
            <pc:sldMk cId="848565303" sldId="531"/>
            <ac:spMk id="5" creationId="{25CF1462-9D88-4CEA-880F-05298A11ECBA}"/>
          </ac:spMkLst>
        </pc:spChg>
        <pc:spChg chg="add mod">
          <ac:chgData name="shankar k" userId="04aa21a8999517e7" providerId="Windows Live" clId="Web-{5463C106-4031-4AF1-A0B5-98F4F6991A69}" dt="2018-08-07T13:31:54.413" v="2476" actId="1076"/>
          <ac:spMkLst>
            <pc:docMk/>
            <pc:sldMk cId="848565303" sldId="531"/>
            <ac:spMk id="6" creationId="{E988AFB3-7CA3-43A5-8DAD-B04778DB06E0}"/>
          </ac:spMkLst>
        </pc:spChg>
        <pc:spChg chg="add mod">
          <ac:chgData name="shankar k" userId="04aa21a8999517e7" providerId="Windows Live" clId="Web-{5463C106-4031-4AF1-A0B5-98F4F6991A69}" dt="2018-08-07T13:32:04.835" v="2478" actId="1076"/>
          <ac:spMkLst>
            <pc:docMk/>
            <pc:sldMk cId="848565303" sldId="531"/>
            <ac:spMk id="7" creationId="{55A1C84D-8191-4E57-BDE3-FA52484562D2}"/>
          </ac:spMkLst>
        </pc:spChg>
      </pc:sldChg>
      <pc:sldChg chg="addSp delSp modSp add replId">
        <pc:chgData name="shankar k" userId="04aa21a8999517e7" providerId="Windows Live" clId="Web-{5463C106-4031-4AF1-A0B5-98F4F6991A69}" dt="2018-08-07T13:34:22.630" v="2511" actId="20577"/>
        <pc:sldMkLst>
          <pc:docMk/>
          <pc:sldMk cId="2636731381" sldId="532"/>
        </pc:sldMkLst>
        <pc:spChg chg="add mod">
          <ac:chgData name="shankar k" userId="04aa21a8999517e7" providerId="Windows Live" clId="Web-{5463C106-4031-4AF1-A0B5-98F4F6991A69}" dt="2018-08-07T13:33:13.912" v="2495" actId="1076"/>
          <ac:spMkLst>
            <pc:docMk/>
            <pc:sldMk cId="2636731381" sldId="532"/>
            <ac:spMk id="2" creationId="{8940145F-4878-403C-8C95-552D6B18B666}"/>
          </ac:spMkLst>
        </pc:spChg>
        <pc:spChg chg="add mod">
          <ac:chgData name="shankar k" userId="04aa21a8999517e7" providerId="Windows Live" clId="Web-{5463C106-4031-4AF1-A0B5-98F4F6991A69}" dt="2018-08-07T13:34:22.630" v="2511" actId="20577"/>
          <ac:spMkLst>
            <pc:docMk/>
            <pc:sldMk cId="2636731381" sldId="532"/>
            <ac:spMk id="4" creationId="{78B6724F-FB52-47BB-AF58-5A10993CED08}"/>
          </ac:spMkLst>
        </pc:spChg>
        <pc:spChg chg="mod">
          <ac:chgData name="shankar k" userId="04aa21a8999517e7" providerId="Windows Live" clId="Web-{5463C106-4031-4AF1-A0B5-98F4F6991A69}" dt="2018-08-07T13:32:26.038" v="2483" actId="20577"/>
          <ac:spMkLst>
            <pc:docMk/>
            <pc:sldMk cId="2636731381" sldId="532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32:46.663" v="2490" actId="14100"/>
          <ac:spMkLst>
            <pc:docMk/>
            <pc:sldMk cId="2636731381" sldId="532"/>
            <ac:spMk id="6" creationId="{E988AFB3-7CA3-43A5-8DAD-B04778DB06E0}"/>
          </ac:spMkLst>
        </pc:spChg>
        <pc:spChg chg="del">
          <ac:chgData name="shankar k" userId="04aa21a8999517e7" providerId="Windows Live" clId="Web-{5463C106-4031-4AF1-A0B5-98F4F6991A69}" dt="2018-08-07T13:33:16.975" v="2496"/>
          <ac:spMkLst>
            <pc:docMk/>
            <pc:sldMk cId="2636731381" sldId="532"/>
            <ac:spMk id="7" creationId="{55A1C84D-8191-4E57-BDE3-FA52484562D2}"/>
          </ac:spMkLst>
        </pc:spChg>
      </pc:sldChg>
      <pc:sldChg chg="addSp delSp modSp add replId">
        <pc:chgData name="shankar k" userId="04aa21a8999517e7" providerId="Windows Live" clId="Web-{5463C106-4031-4AF1-A0B5-98F4F6991A69}" dt="2018-08-07T13:37:24.941" v="2537" actId="14100"/>
        <pc:sldMkLst>
          <pc:docMk/>
          <pc:sldMk cId="3488339755" sldId="533"/>
        </pc:sldMkLst>
        <pc:spChg chg="del">
          <ac:chgData name="shankar k" userId="04aa21a8999517e7" providerId="Windows Live" clId="Web-{5463C106-4031-4AF1-A0B5-98F4F6991A69}" dt="2018-08-07T13:35:52.098" v="2524"/>
          <ac:spMkLst>
            <pc:docMk/>
            <pc:sldMk cId="3488339755" sldId="533"/>
            <ac:spMk id="2" creationId="{8940145F-4878-403C-8C95-552D6B18B666}"/>
          </ac:spMkLst>
        </pc:spChg>
        <pc:spChg chg="del">
          <ac:chgData name="shankar k" userId="04aa21a8999517e7" providerId="Windows Live" clId="Web-{5463C106-4031-4AF1-A0B5-98F4F6991A69}" dt="2018-08-07T13:34:50.849" v="2514"/>
          <ac:spMkLst>
            <pc:docMk/>
            <pc:sldMk cId="3488339755" sldId="533"/>
            <ac:spMk id="4" creationId="{78B6724F-FB52-47BB-AF58-5A10993CED08}"/>
          </ac:spMkLst>
        </pc:spChg>
        <pc:spChg chg="mod">
          <ac:chgData name="shankar k" userId="04aa21a8999517e7" providerId="Windows Live" clId="Web-{5463C106-4031-4AF1-A0B5-98F4F6991A69}" dt="2018-08-07T13:35:01.661" v="2518" actId="20577"/>
          <ac:spMkLst>
            <pc:docMk/>
            <pc:sldMk cId="3488339755" sldId="533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36:00.129" v="2526" actId="1076"/>
          <ac:spMkLst>
            <pc:docMk/>
            <pc:sldMk cId="3488339755" sldId="533"/>
            <ac:spMk id="6" creationId="{E988AFB3-7CA3-43A5-8DAD-B04778DB06E0}"/>
          </ac:spMkLst>
        </pc:spChg>
        <pc:picChg chg="add mod">
          <ac:chgData name="shankar k" userId="04aa21a8999517e7" providerId="Windows Live" clId="Web-{5463C106-4031-4AF1-A0B5-98F4F6991A69}" dt="2018-08-07T13:36:14.941" v="2530" actId="14100"/>
          <ac:picMkLst>
            <pc:docMk/>
            <pc:sldMk cId="3488339755" sldId="533"/>
            <ac:picMk id="7" creationId="{CE1B2D2A-04C0-4640-9B59-315504DC7BB7}"/>
          </ac:picMkLst>
        </pc:picChg>
        <pc:picChg chg="add mod">
          <ac:chgData name="shankar k" userId="04aa21a8999517e7" providerId="Windows Live" clId="Web-{5463C106-4031-4AF1-A0B5-98F4F6991A69}" dt="2018-08-07T13:37:24.941" v="2537" actId="14100"/>
          <ac:picMkLst>
            <pc:docMk/>
            <pc:sldMk cId="3488339755" sldId="533"/>
            <ac:picMk id="9" creationId="{B2457A86-53C7-4383-9707-177DD29D47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38:17.643" v="2546" actId="14100"/>
        <pc:sldMkLst>
          <pc:docMk/>
          <pc:sldMk cId="4179201818" sldId="534"/>
        </pc:sldMkLst>
        <pc:picChg chg="add mod">
          <ac:chgData name="shankar k" userId="04aa21a8999517e7" providerId="Windows Live" clId="Web-{5463C106-4031-4AF1-A0B5-98F4F6991A69}" dt="2018-08-07T13:38:17.643" v="2546" actId="14100"/>
          <ac:picMkLst>
            <pc:docMk/>
            <pc:sldMk cId="4179201818" sldId="534"/>
            <ac:picMk id="2" creationId="{01F47FD5-1655-4AD6-A976-867576A3CB65}"/>
          </ac:picMkLst>
        </pc:picChg>
        <pc:picChg chg="del">
          <ac:chgData name="shankar k" userId="04aa21a8999517e7" providerId="Windows Live" clId="Web-{5463C106-4031-4AF1-A0B5-98F4F6991A69}" dt="2018-08-07T13:37:34.425" v="2539"/>
          <ac:picMkLst>
            <pc:docMk/>
            <pc:sldMk cId="4179201818" sldId="534"/>
            <ac:picMk id="9" creationId="{B2457A86-53C7-4383-9707-177DD29D47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0:05.907" v="2568" actId="14100"/>
        <pc:sldMkLst>
          <pc:docMk/>
          <pc:sldMk cId="3325182637" sldId="535"/>
        </pc:sldMkLst>
        <pc:spChg chg="mod">
          <ac:chgData name="shankar k" userId="04aa21a8999517e7" providerId="Windows Live" clId="Web-{5463C106-4031-4AF1-A0B5-98F4F6991A69}" dt="2018-08-07T13:38:57.736" v="2548" actId="20577"/>
          <ac:spMkLst>
            <pc:docMk/>
            <pc:sldMk cId="3325182637" sldId="535"/>
            <ac:spMk id="6" creationId="{E988AFB3-7CA3-43A5-8DAD-B04778DB06E0}"/>
          </ac:spMkLst>
        </pc:spChg>
        <pc:picChg chg="del">
          <ac:chgData name="shankar k" userId="04aa21a8999517e7" providerId="Windows Live" clId="Web-{5463C106-4031-4AF1-A0B5-98F4F6991A69}" dt="2018-08-07T13:39:36.314" v="2559"/>
          <ac:picMkLst>
            <pc:docMk/>
            <pc:sldMk cId="3325182637" sldId="535"/>
            <ac:picMk id="2" creationId="{01F47FD5-1655-4AD6-A976-867576A3CB65}"/>
          </ac:picMkLst>
        </pc:picChg>
        <pc:picChg chg="add mod">
          <ac:chgData name="shankar k" userId="04aa21a8999517e7" providerId="Windows Live" clId="Web-{5463C106-4031-4AF1-A0B5-98F4F6991A69}" dt="2018-08-07T13:39:34.564" v="2558" actId="1076"/>
          <ac:picMkLst>
            <pc:docMk/>
            <pc:sldMk cId="3325182637" sldId="535"/>
            <ac:picMk id="4" creationId="{8E2B7F86-349E-4805-B7AA-4BD7A4E0D5BD}"/>
          </ac:picMkLst>
        </pc:picChg>
        <pc:picChg chg="del">
          <ac:chgData name="shankar k" userId="04aa21a8999517e7" providerId="Windows Live" clId="Web-{5463C106-4031-4AF1-A0B5-98F4F6991A69}" dt="2018-08-07T13:38:59.846" v="2551"/>
          <ac:picMkLst>
            <pc:docMk/>
            <pc:sldMk cId="3325182637" sldId="535"/>
            <ac:picMk id="7" creationId="{CE1B2D2A-04C0-4640-9B59-315504DC7BB7}"/>
          </ac:picMkLst>
        </pc:picChg>
        <pc:picChg chg="add mod">
          <ac:chgData name="shankar k" userId="04aa21a8999517e7" providerId="Windows Live" clId="Web-{5463C106-4031-4AF1-A0B5-98F4F6991A69}" dt="2018-08-07T13:40:05.907" v="2568" actId="14100"/>
          <ac:picMkLst>
            <pc:docMk/>
            <pc:sldMk cId="3325182637" sldId="535"/>
            <ac:picMk id="9" creationId="{0C9DC657-6D06-453C-AD03-D24E995AEC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0:59.094" v="2578" actId="14100"/>
        <pc:sldMkLst>
          <pc:docMk/>
          <pc:sldMk cId="4077428203" sldId="536"/>
        </pc:sldMkLst>
        <pc:picChg chg="add mod">
          <ac:chgData name="shankar k" userId="04aa21a8999517e7" providerId="Windows Live" clId="Web-{5463C106-4031-4AF1-A0B5-98F4F6991A69}" dt="2018-08-07T13:40:59.094" v="2578" actId="14100"/>
          <ac:picMkLst>
            <pc:docMk/>
            <pc:sldMk cId="4077428203" sldId="536"/>
            <ac:picMk id="2" creationId="{83B766D3-E6CA-4095-9790-F7B5E5D20758}"/>
          </ac:picMkLst>
        </pc:picChg>
        <pc:picChg chg="del">
          <ac:chgData name="shankar k" userId="04aa21a8999517e7" providerId="Windows Live" clId="Web-{5463C106-4031-4AF1-A0B5-98F4F6991A69}" dt="2018-08-07T13:40:12.735" v="2570"/>
          <ac:picMkLst>
            <pc:docMk/>
            <pc:sldMk cId="4077428203" sldId="536"/>
            <ac:picMk id="9" creationId="{0C9DC657-6D06-453C-AD03-D24E995AECB4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2:13.234" v="2603" actId="1076"/>
        <pc:sldMkLst>
          <pc:docMk/>
          <pc:sldMk cId="2302543300" sldId="537"/>
        </pc:sldMkLst>
        <pc:spChg chg="mod">
          <ac:chgData name="shankar k" userId="04aa21a8999517e7" providerId="Windows Live" clId="Web-{5463C106-4031-4AF1-A0B5-98F4F6991A69}" dt="2018-08-07T13:41:23.391" v="2585" actId="14100"/>
          <ac:spMkLst>
            <pc:docMk/>
            <pc:sldMk cId="2302543300" sldId="537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42:13.234" v="2603" actId="1076"/>
          <ac:spMkLst>
            <pc:docMk/>
            <pc:sldMk cId="2302543300" sldId="537"/>
            <ac:spMk id="6" creationId="{E988AFB3-7CA3-43A5-8DAD-B04778DB06E0}"/>
          </ac:spMkLst>
        </pc:spChg>
        <pc:spChg chg="add mod">
          <ac:chgData name="shankar k" userId="04aa21a8999517e7" providerId="Windows Live" clId="Web-{5463C106-4031-4AF1-A0B5-98F4F6991A69}" dt="2018-08-07T13:42:10.218" v="2602" actId="1076"/>
          <ac:spMkLst>
            <pc:docMk/>
            <pc:sldMk cId="2302543300" sldId="537"/>
            <ac:spMk id="7" creationId="{76090461-70ED-456B-93B9-7A7319028207}"/>
          </ac:spMkLst>
        </pc:spChg>
        <pc:picChg chg="del">
          <ac:chgData name="shankar k" userId="04aa21a8999517e7" providerId="Windows Live" clId="Web-{5463C106-4031-4AF1-A0B5-98F4F6991A69}" dt="2018-08-07T13:41:49.562" v="2593"/>
          <ac:picMkLst>
            <pc:docMk/>
            <pc:sldMk cId="2302543300" sldId="537"/>
            <ac:picMk id="2" creationId="{83B766D3-E6CA-4095-9790-F7B5E5D20758}"/>
          </ac:picMkLst>
        </pc:picChg>
        <pc:picChg chg="del">
          <ac:chgData name="shankar k" userId="04aa21a8999517e7" providerId="Windows Live" clId="Web-{5463C106-4031-4AF1-A0B5-98F4F6991A69}" dt="2018-08-07T13:41:35.109" v="2589"/>
          <ac:picMkLst>
            <pc:docMk/>
            <pc:sldMk cId="2302543300" sldId="537"/>
            <ac:picMk id="4" creationId="{8E2B7F86-349E-4805-B7AA-4BD7A4E0D5B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5:15.575" v="2632" actId="14100"/>
        <pc:sldMkLst>
          <pc:docMk/>
          <pc:sldMk cId="1962563322" sldId="538"/>
        </pc:sldMkLst>
        <pc:spChg chg="mod">
          <ac:chgData name="shankar k" userId="04aa21a8999517e7" providerId="Windows Live" clId="Web-{5463C106-4031-4AF1-A0B5-98F4F6991A69}" dt="2018-08-07T13:42:36.124" v="2608" actId="20577"/>
          <ac:spMkLst>
            <pc:docMk/>
            <pc:sldMk cId="1962563322" sldId="538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43:07.780" v="2616" actId="1076"/>
          <ac:spMkLst>
            <pc:docMk/>
            <pc:sldMk cId="1962563322" sldId="538"/>
            <ac:spMk id="6" creationId="{E988AFB3-7CA3-43A5-8DAD-B04778DB06E0}"/>
          </ac:spMkLst>
        </pc:spChg>
        <pc:spChg chg="del">
          <ac:chgData name="shankar k" userId="04aa21a8999517e7" providerId="Windows Live" clId="Web-{5463C106-4031-4AF1-A0B5-98F4F6991A69}" dt="2018-08-07T13:43:01.952" v="2615"/>
          <ac:spMkLst>
            <pc:docMk/>
            <pc:sldMk cId="1962563322" sldId="538"/>
            <ac:spMk id="7" creationId="{76090461-70ED-456B-93B9-7A7319028207}"/>
          </ac:spMkLst>
        </pc:spChg>
        <pc:picChg chg="add mod">
          <ac:chgData name="shankar k" userId="04aa21a8999517e7" providerId="Windows Live" clId="Web-{5463C106-4031-4AF1-A0B5-98F4F6991A69}" dt="2018-08-07T13:43:54.826" v="2624" actId="14100"/>
          <ac:picMkLst>
            <pc:docMk/>
            <pc:sldMk cId="1962563322" sldId="538"/>
            <ac:picMk id="2" creationId="{0456F663-93BB-4631-B632-35D84CAE482C}"/>
          </ac:picMkLst>
        </pc:picChg>
        <pc:picChg chg="add mod">
          <ac:chgData name="shankar k" userId="04aa21a8999517e7" providerId="Windows Live" clId="Web-{5463C106-4031-4AF1-A0B5-98F4F6991A69}" dt="2018-08-07T13:45:15.575" v="2632" actId="14100"/>
          <ac:picMkLst>
            <pc:docMk/>
            <pc:sldMk cId="1962563322" sldId="538"/>
            <ac:picMk id="8" creationId="{7F1DA382-B4DF-4408-9451-672AE407FE86}"/>
          </ac:picMkLst>
        </pc:picChg>
      </pc:sldChg>
      <pc:sldChg chg="add del replId">
        <pc:chgData name="shankar k" userId="04aa21a8999517e7" providerId="Windows Live" clId="Web-{5463C106-4031-4AF1-A0B5-98F4F6991A69}" dt="2018-08-07T13:43:28.701" v="2618"/>
        <pc:sldMkLst>
          <pc:docMk/>
          <pc:sldMk cId="1986318493" sldId="539"/>
        </pc:sldMkLst>
      </pc:sldChg>
      <pc:sldChg chg="addSp delSp modSp add replId">
        <pc:chgData name="shankar k" userId="04aa21a8999517e7" providerId="Windows Live" clId="Web-{5463C106-4031-4AF1-A0B5-98F4F6991A69}" dt="2018-08-07T13:46:07.106" v="2641" actId="14100"/>
        <pc:sldMkLst>
          <pc:docMk/>
          <pc:sldMk cId="3342353070" sldId="539"/>
        </pc:sldMkLst>
        <pc:picChg chg="add mod">
          <ac:chgData name="shankar k" userId="04aa21a8999517e7" providerId="Windows Live" clId="Web-{5463C106-4031-4AF1-A0B5-98F4F6991A69}" dt="2018-08-07T13:46:07.106" v="2641" actId="14100"/>
          <ac:picMkLst>
            <pc:docMk/>
            <pc:sldMk cId="3342353070" sldId="539"/>
            <ac:picMk id="4" creationId="{BBAB2A91-615F-40CF-86E1-98B6F56516D6}"/>
          </ac:picMkLst>
        </pc:picChg>
        <pc:picChg chg="del">
          <ac:chgData name="shankar k" userId="04aa21a8999517e7" providerId="Windows Live" clId="Web-{5463C106-4031-4AF1-A0B5-98F4F6991A69}" dt="2018-08-07T13:45:52.700" v="2635"/>
          <ac:picMkLst>
            <pc:docMk/>
            <pc:sldMk cId="3342353070" sldId="539"/>
            <ac:picMk id="8" creationId="{7F1DA382-B4DF-4408-9451-672AE407FE86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8:57.604" v="2667" actId="1076"/>
        <pc:sldMkLst>
          <pc:docMk/>
          <pc:sldMk cId="2331935055" sldId="540"/>
        </pc:sldMkLst>
        <pc:spChg chg="mod">
          <ac:chgData name="shankar k" userId="04aa21a8999517e7" providerId="Windows Live" clId="Web-{5463C106-4031-4AF1-A0B5-98F4F6991A69}" dt="2018-08-07T13:47:45.183" v="2647" actId="20577"/>
          <ac:spMkLst>
            <pc:docMk/>
            <pc:sldMk cId="2331935055" sldId="540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48:07.323" v="2656" actId="14100"/>
          <ac:spMkLst>
            <pc:docMk/>
            <pc:sldMk cId="2331935055" sldId="540"/>
            <ac:spMk id="6" creationId="{E988AFB3-7CA3-43A5-8DAD-B04778DB06E0}"/>
          </ac:spMkLst>
        </pc:spChg>
        <pc:picChg chg="del">
          <ac:chgData name="shankar k" userId="04aa21a8999517e7" providerId="Windows Live" clId="Web-{5463C106-4031-4AF1-A0B5-98F4F6991A69}" dt="2018-08-07T13:48:09.354" v="2657"/>
          <ac:picMkLst>
            <pc:docMk/>
            <pc:sldMk cId="2331935055" sldId="540"/>
            <ac:picMk id="2" creationId="{0456F663-93BB-4631-B632-35D84CAE482C}"/>
          </ac:picMkLst>
        </pc:picChg>
        <pc:picChg chg="del">
          <ac:chgData name="shankar k" userId="04aa21a8999517e7" providerId="Windows Live" clId="Web-{5463C106-4031-4AF1-A0B5-98F4F6991A69}" dt="2018-08-07T13:48:45.432" v="2665"/>
          <ac:picMkLst>
            <pc:docMk/>
            <pc:sldMk cId="2331935055" sldId="540"/>
            <ac:picMk id="4" creationId="{BBAB2A91-615F-40CF-86E1-98B6F56516D6}"/>
          </ac:picMkLst>
        </pc:picChg>
        <pc:picChg chg="add mod">
          <ac:chgData name="shankar k" userId="04aa21a8999517e7" providerId="Windows Live" clId="Web-{5463C106-4031-4AF1-A0B5-98F4F6991A69}" dt="2018-08-07T13:48:42.947" v="2664" actId="14100"/>
          <ac:picMkLst>
            <pc:docMk/>
            <pc:sldMk cId="2331935055" sldId="540"/>
            <ac:picMk id="7" creationId="{B4887AE8-D561-44DE-9A58-79779BD902F1}"/>
          </ac:picMkLst>
        </pc:picChg>
        <pc:picChg chg="add mod">
          <ac:chgData name="shankar k" userId="04aa21a8999517e7" providerId="Windows Live" clId="Web-{5463C106-4031-4AF1-A0B5-98F4F6991A69}" dt="2018-08-07T13:48:57.604" v="2667" actId="1076"/>
          <ac:picMkLst>
            <pc:docMk/>
            <pc:sldMk cId="2331935055" sldId="540"/>
            <ac:picMk id="10" creationId="{66F4F3B2-9210-4662-89A2-BDA53AA1330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49:14.728" v="2672" actId="1076"/>
        <pc:sldMkLst>
          <pc:docMk/>
          <pc:sldMk cId="3995565737" sldId="541"/>
        </pc:sldMkLst>
        <pc:picChg chg="add mod">
          <ac:chgData name="shankar k" userId="04aa21a8999517e7" providerId="Windows Live" clId="Web-{5463C106-4031-4AF1-A0B5-98F4F6991A69}" dt="2018-08-07T13:49:14.728" v="2672" actId="1076"/>
          <ac:picMkLst>
            <pc:docMk/>
            <pc:sldMk cId="3995565737" sldId="541"/>
            <ac:picMk id="2" creationId="{5A8F11E7-EA0A-4FCC-A1B8-A1C495D46263}"/>
          </ac:picMkLst>
        </pc:picChg>
        <pc:picChg chg="del">
          <ac:chgData name="shankar k" userId="04aa21a8999517e7" providerId="Windows Live" clId="Web-{5463C106-4031-4AF1-A0B5-98F4F6991A69}" dt="2018-08-07T13:49:08.150" v="2669"/>
          <ac:picMkLst>
            <pc:docMk/>
            <pc:sldMk cId="3995565737" sldId="541"/>
            <ac:picMk id="10" creationId="{66F4F3B2-9210-4662-89A2-BDA53AA1330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0:46.071" v="2691"/>
        <pc:sldMkLst>
          <pc:docMk/>
          <pc:sldMk cId="572030652" sldId="542"/>
        </pc:sldMkLst>
        <pc:spChg chg="mod">
          <ac:chgData name="shankar k" userId="04aa21a8999517e7" providerId="Windows Live" clId="Web-{5463C106-4031-4AF1-A0B5-98F4F6991A69}" dt="2018-08-07T13:49:52.587" v="2678" actId="20577"/>
          <ac:spMkLst>
            <pc:docMk/>
            <pc:sldMk cId="572030652" sldId="542"/>
            <ac:spMk id="5" creationId="{25CF1462-9D88-4CEA-880F-05298A11ECBA}"/>
          </ac:spMkLst>
        </pc:spChg>
        <pc:spChg chg="mod">
          <ac:chgData name="shankar k" userId="04aa21a8999517e7" providerId="Windows Live" clId="Web-{5463C106-4031-4AF1-A0B5-98F4F6991A69}" dt="2018-08-07T13:50:00.040" v="2682" actId="20577"/>
          <ac:spMkLst>
            <pc:docMk/>
            <pc:sldMk cId="572030652" sldId="542"/>
            <ac:spMk id="6" creationId="{E988AFB3-7CA3-43A5-8DAD-B04778DB06E0}"/>
          </ac:spMkLst>
        </pc:spChg>
        <pc:picChg chg="del">
          <ac:chgData name="shankar k" userId="04aa21a8999517e7" providerId="Windows Live" clId="Web-{5463C106-4031-4AF1-A0B5-98F4F6991A69}" dt="2018-08-07T13:50:39.446" v="2690"/>
          <ac:picMkLst>
            <pc:docMk/>
            <pc:sldMk cId="572030652" sldId="542"/>
            <ac:picMk id="2" creationId="{5A8F11E7-EA0A-4FCC-A1B8-A1C495D46263}"/>
          </ac:picMkLst>
        </pc:picChg>
        <pc:picChg chg="add mod">
          <ac:chgData name="shankar k" userId="04aa21a8999517e7" providerId="Windows Live" clId="Web-{5463C106-4031-4AF1-A0B5-98F4F6991A69}" dt="2018-08-07T13:50:33.930" v="2689" actId="14100"/>
          <ac:picMkLst>
            <pc:docMk/>
            <pc:sldMk cId="572030652" sldId="542"/>
            <ac:picMk id="4" creationId="{B0A7AB91-4978-424F-B6D4-740E3B7690A9}"/>
          </ac:picMkLst>
        </pc:picChg>
        <pc:picChg chg="del">
          <ac:chgData name="shankar k" userId="04aa21a8999517e7" providerId="Windows Live" clId="Web-{5463C106-4031-4AF1-A0B5-98F4F6991A69}" dt="2018-08-07T13:50:01.071" v="2684"/>
          <ac:picMkLst>
            <pc:docMk/>
            <pc:sldMk cId="572030652" sldId="542"/>
            <ac:picMk id="7" creationId="{B4887AE8-D561-44DE-9A58-79779BD902F1}"/>
          </ac:picMkLst>
        </pc:picChg>
        <pc:picChg chg="add">
          <ac:chgData name="shankar k" userId="04aa21a8999517e7" providerId="Windows Live" clId="Web-{5463C106-4031-4AF1-A0B5-98F4F6991A69}" dt="2018-08-07T13:50:46.071" v="2691"/>
          <ac:picMkLst>
            <pc:docMk/>
            <pc:sldMk cId="572030652" sldId="542"/>
            <ac:picMk id="10" creationId="{104493A0-11C2-42E1-8694-C2A2E880022B}"/>
          </ac:picMkLst>
        </pc:picChg>
      </pc:sldChg>
      <pc:sldChg chg="addSp delSp add replId">
        <pc:chgData name="shankar k" userId="04aa21a8999517e7" providerId="Windows Live" clId="Web-{5463C106-4031-4AF1-A0B5-98F4F6991A69}" dt="2018-08-07T13:51:00.336" v="2694"/>
        <pc:sldMkLst>
          <pc:docMk/>
          <pc:sldMk cId="1509535606" sldId="543"/>
        </pc:sldMkLst>
        <pc:picChg chg="add">
          <ac:chgData name="shankar k" userId="04aa21a8999517e7" providerId="Windows Live" clId="Web-{5463C106-4031-4AF1-A0B5-98F4F6991A69}" dt="2018-08-07T13:51:00.336" v="2694"/>
          <ac:picMkLst>
            <pc:docMk/>
            <pc:sldMk cId="1509535606" sldId="543"/>
            <ac:picMk id="2" creationId="{17A70FD5-8BF7-46FF-85E5-1951B9D2B83E}"/>
          </ac:picMkLst>
        </pc:picChg>
        <pc:picChg chg="del">
          <ac:chgData name="shankar k" userId="04aa21a8999517e7" providerId="Windows Live" clId="Web-{5463C106-4031-4AF1-A0B5-98F4F6991A69}" dt="2018-08-07T13:50:56.680" v="2693"/>
          <ac:picMkLst>
            <pc:docMk/>
            <pc:sldMk cId="1509535606" sldId="543"/>
            <ac:picMk id="10" creationId="{104493A0-11C2-42E1-8694-C2A2E880022B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2:17.710" v="2703" actId="14100"/>
        <pc:sldMkLst>
          <pc:docMk/>
          <pc:sldMk cId="1994416767" sldId="544"/>
        </pc:sldMkLst>
        <pc:picChg chg="del">
          <ac:chgData name="shankar k" userId="04aa21a8999517e7" providerId="Windows Live" clId="Web-{5463C106-4031-4AF1-A0B5-98F4F6991A69}" dt="2018-08-07T13:52:01.976" v="2696"/>
          <ac:picMkLst>
            <pc:docMk/>
            <pc:sldMk cId="1994416767" sldId="544"/>
            <ac:picMk id="2" creationId="{17A70FD5-8BF7-46FF-85E5-1951B9D2B83E}"/>
          </ac:picMkLst>
        </pc:picChg>
        <pc:picChg chg="add mod">
          <ac:chgData name="shankar k" userId="04aa21a8999517e7" providerId="Windows Live" clId="Web-{5463C106-4031-4AF1-A0B5-98F4F6991A69}" dt="2018-08-07T13:52:17.710" v="2703" actId="14100"/>
          <ac:picMkLst>
            <pc:docMk/>
            <pc:sldMk cId="1994416767" sldId="544"/>
            <ac:picMk id="7" creationId="{CCEE5B42-4B27-4B95-A76D-8C13CC2BA5AC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4:06.225" v="2718" actId="1076"/>
        <pc:sldMkLst>
          <pc:docMk/>
          <pc:sldMk cId="993502477" sldId="545"/>
        </pc:sldMkLst>
        <pc:spChg chg="del mod">
          <ac:chgData name="shankar k" userId="04aa21a8999517e7" providerId="Windows Live" clId="Web-{5463C106-4031-4AF1-A0B5-98F4F6991A69}" dt="2018-08-07T13:53:37.631" v="2709"/>
          <ac:spMkLst>
            <pc:docMk/>
            <pc:sldMk cId="993502477" sldId="545"/>
            <ac:spMk id="2" creationId="{827C89EB-A952-4BD3-AA4E-1C0DB48B4CBF}"/>
          </ac:spMkLst>
        </pc:spChg>
        <pc:spChg chg="mod">
          <ac:chgData name="shankar k" userId="04aa21a8999517e7" providerId="Windows Live" clId="Web-{5463C106-4031-4AF1-A0B5-98F4F6991A69}" dt="2018-08-07T13:53:40.912" v="2710" actId="1076"/>
          <ac:spMkLst>
            <pc:docMk/>
            <pc:sldMk cId="993502477" sldId="545"/>
            <ac:spMk id="3" creationId="{BD52156E-2A3D-4A2A-8D6D-9BAFDFFD6679}"/>
          </ac:spMkLst>
        </pc:spChg>
        <pc:spChg chg="add mod">
          <ac:chgData name="shankar k" userId="04aa21a8999517e7" providerId="Windows Live" clId="Web-{5463C106-4031-4AF1-A0B5-98F4F6991A69}" dt="2018-08-07T13:54:06.225" v="2718" actId="1076"/>
          <ac:spMkLst>
            <pc:docMk/>
            <pc:sldMk cId="993502477" sldId="545"/>
            <ac:spMk id="4" creationId="{4FA7E641-E5F2-4D7D-9733-B618411B08A0}"/>
          </ac:spMkLst>
        </pc:spChg>
        <pc:picChg chg="del">
          <ac:chgData name="shankar k" userId="04aa21a8999517e7" providerId="Windows Live" clId="Web-{5463C106-4031-4AF1-A0B5-98F4F6991A69}" dt="2018-08-07T13:53:35.101" v="2705"/>
          <ac:picMkLst>
            <pc:docMk/>
            <pc:sldMk cId="993502477" sldId="545"/>
            <ac:picMk id="6" creationId="{4BFB36D7-6315-4A46-8F34-508E1743A5C8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5:04.724" v="2731" actId="14100"/>
        <pc:sldMkLst>
          <pc:docMk/>
          <pc:sldMk cId="1057310957" sldId="546"/>
        </pc:sldMkLst>
        <pc:spChg chg="add mod">
          <ac:chgData name="shankar k" userId="04aa21a8999517e7" providerId="Windows Live" clId="Web-{5463C106-4031-4AF1-A0B5-98F4F6991A69}" dt="2018-08-07T13:54:35.443" v="2724" actId="1076"/>
          <ac:spMkLst>
            <pc:docMk/>
            <pc:sldMk cId="1057310957" sldId="546"/>
            <ac:spMk id="2" creationId="{C8C56748-275F-410B-9A25-14B0E66CCB5D}"/>
          </ac:spMkLst>
        </pc:spChg>
        <pc:spChg chg="mod">
          <ac:chgData name="shankar k" userId="04aa21a8999517e7" providerId="Windows Live" clId="Web-{5463C106-4031-4AF1-A0B5-98F4F6991A69}" dt="2018-08-07T13:54:17.521" v="2721" actId="1076"/>
          <ac:spMkLst>
            <pc:docMk/>
            <pc:sldMk cId="1057310957" sldId="546"/>
            <ac:spMk id="3" creationId="{BD52156E-2A3D-4A2A-8D6D-9BAFDFFD6679}"/>
          </ac:spMkLst>
        </pc:spChg>
        <pc:spChg chg="del">
          <ac:chgData name="shankar k" userId="04aa21a8999517e7" providerId="Windows Live" clId="Web-{5463C106-4031-4AF1-A0B5-98F4F6991A69}" dt="2018-08-07T13:54:13.943" v="2720"/>
          <ac:spMkLst>
            <pc:docMk/>
            <pc:sldMk cId="1057310957" sldId="546"/>
            <ac:spMk id="4" creationId="{4FA7E641-E5F2-4D7D-9733-B618411B08A0}"/>
          </ac:spMkLst>
        </pc:spChg>
        <pc:picChg chg="add mod">
          <ac:chgData name="shankar k" userId="04aa21a8999517e7" providerId="Windows Live" clId="Web-{5463C106-4031-4AF1-A0B5-98F4F6991A69}" dt="2018-08-07T13:55:04.724" v="2731" actId="14100"/>
          <ac:picMkLst>
            <pc:docMk/>
            <pc:sldMk cId="1057310957" sldId="546"/>
            <ac:picMk id="5" creationId="{1E13BF53-2B2D-467E-B7E5-C01F4D4D9D9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5:41.551" v="2739" actId="14100"/>
        <pc:sldMkLst>
          <pc:docMk/>
          <pc:sldMk cId="4086142193" sldId="547"/>
        </pc:sldMkLst>
        <pc:picChg chg="add mod">
          <ac:chgData name="shankar k" userId="04aa21a8999517e7" providerId="Windows Live" clId="Web-{5463C106-4031-4AF1-A0B5-98F4F6991A69}" dt="2018-08-07T13:55:41.551" v="2739" actId="14100"/>
          <ac:picMkLst>
            <pc:docMk/>
            <pc:sldMk cId="4086142193" sldId="547"/>
            <ac:picMk id="4" creationId="{47EC7BAB-6E3A-4345-9C40-D14A2B5C42B6}"/>
          </ac:picMkLst>
        </pc:picChg>
        <pc:picChg chg="del">
          <ac:chgData name="shankar k" userId="04aa21a8999517e7" providerId="Windows Live" clId="Web-{5463C106-4031-4AF1-A0B5-98F4F6991A69}" dt="2018-08-07T13:55:28.270" v="2733"/>
          <ac:picMkLst>
            <pc:docMk/>
            <pc:sldMk cId="4086142193" sldId="547"/>
            <ac:picMk id="5" creationId="{1E13BF53-2B2D-467E-B7E5-C01F4D4D9D93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7:06.472" v="2758" actId="14100"/>
        <pc:sldMkLst>
          <pc:docMk/>
          <pc:sldMk cId="2236009501" sldId="548"/>
        </pc:sldMkLst>
        <pc:picChg chg="del">
          <ac:chgData name="shankar k" userId="04aa21a8999517e7" providerId="Windows Live" clId="Web-{5463C106-4031-4AF1-A0B5-98F4F6991A69}" dt="2018-08-07T13:56:08.098" v="2741"/>
          <ac:picMkLst>
            <pc:docMk/>
            <pc:sldMk cId="2236009501" sldId="548"/>
            <ac:picMk id="4" creationId="{47EC7BAB-6E3A-4345-9C40-D14A2B5C42B6}"/>
          </ac:picMkLst>
        </pc:picChg>
        <pc:picChg chg="add del mod">
          <ac:chgData name="shankar k" userId="04aa21a8999517e7" providerId="Windows Live" clId="Web-{5463C106-4031-4AF1-A0B5-98F4F6991A69}" dt="2018-08-07T13:56:44.754" v="2749"/>
          <ac:picMkLst>
            <pc:docMk/>
            <pc:sldMk cId="2236009501" sldId="548"/>
            <ac:picMk id="5" creationId="{371E4A9F-A7C1-4538-AB31-68E87580AD5D}"/>
          </ac:picMkLst>
        </pc:picChg>
        <pc:picChg chg="add mod">
          <ac:chgData name="shankar k" userId="04aa21a8999517e7" providerId="Windows Live" clId="Web-{5463C106-4031-4AF1-A0B5-98F4F6991A69}" dt="2018-08-07T13:57:06.472" v="2758" actId="14100"/>
          <ac:picMkLst>
            <pc:docMk/>
            <pc:sldMk cId="2236009501" sldId="548"/>
            <ac:picMk id="7" creationId="{0E1CB340-CF31-418D-B791-6F2C15B067C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7:48.425" v="2767" actId="14100"/>
        <pc:sldMkLst>
          <pc:docMk/>
          <pc:sldMk cId="3796501589" sldId="549"/>
        </pc:sldMkLst>
        <pc:picChg chg="add mod">
          <ac:chgData name="shankar k" userId="04aa21a8999517e7" providerId="Windows Live" clId="Web-{5463C106-4031-4AF1-A0B5-98F4F6991A69}" dt="2018-08-07T13:57:48.425" v="2767" actId="14100"/>
          <ac:picMkLst>
            <pc:docMk/>
            <pc:sldMk cId="3796501589" sldId="549"/>
            <ac:picMk id="4" creationId="{82F47C95-9EBF-4AAC-862F-77C2EC8FD218}"/>
          </ac:picMkLst>
        </pc:picChg>
        <pc:picChg chg="del">
          <ac:chgData name="shankar k" userId="04aa21a8999517e7" providerId="Windows Live" clId="Web-{5463C106-4031-4AF1-A0B5-98F4F6991A69}" dt="2018-08-07T13:57:26.441" v="2760"/>
          <ac:picMkLst>
            <pc:docMk/>
            <pc:sldMk cId="3796501589" sldId="549"/>
            <ac:picMk id="7" creationId="{0E1CB340-CF31-418D-B791-6F2C15B067CD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8:19.659" v="2774" actId="14100"/>
        <pc:sldMkLst>
          <pc:docMk/>
          <pc:sldMk cId="3685970114" sldId="550"/>
        </pc:sldMkLst>
        <pc:picChg chg="del">
          <ac:chgData name="shankar k" userId="04aa21a8999517e7" providerId="Windows Live" clId="Web-{5463C106-4031-4AF1-A0B5-98F4F6991A69}" dt="2018-08-07T13:57:55.050" v="2769"/>
          <ac:picMkLst>
            <pc:docMk/>
            <pc:sldMk cId="3685970114" sldId="550"/>
            <ac:picMk id="4" creationId="{82F47C95-9EBF-4AAC-862F-77C2EC8FD218}"/>
          </ac:picMkLst>
        </pc:picChg>
        <pc:picChg chg="add mod">
          <ac:chgData name="shankar k" userId="04aa21a8999517e7" providerId="Windows Live" clId="Web-{5463C106-4031-4AF1-A0B5-98F4F6991A69}" dt="2018-08-07T13:58:19.659" v="2774" actId="14100"/>
          <ac:picMkLst>
            <pc:docMk/>
            <pc:sldMk cId="3685970114" sldId="550"/>
            <ac:picMk id="5" creationId="{045FF0B3-6451-4ED5-A72F-8674D2A9B892}"/>
          </ac:picMkLst>
        </pc:picChg>
      </pc:sldChg>
      <pc:sldChg chg="addSp delSp modSp add replId">
        <pc:chgData name="shankar k" userId="04aa21a8999517e7" providerId="Windows Live" clId="Web-{5463C106-4031-4AF1-A0B5-98F4F6991A69}" dt="2018-08-07T13:58:59.502" v="2781" actId="14100"/>
        <pc:sldMkLst>
          <pc:docMk/>
          <pc:sldMk cId="3800799068" sldId="551"/>
        </pc:sldMkLst>
        <pc:picChg chg="add mod">
          <ac:chgData name="shankar k" userId="04aa21a8999517e7" providerId="Windows Live" clId="Web-{5463C106-4031-4AF1-A0B5-98F4F6991A69}" dt="2018-08-07T13:58:59.502" v="2781" actId="14100"/>
          <ac:picMkLst>
            <pc:docMk/>
            <pc:sldMk cId="3800799068" sldId="551"/>
            <ac:picMk id="4" creationId="{E9BFF0A0-90C2-46A3-8630-C58F3A143B9A}"/>
          </ac:picMkLst>
        </pc:picChg>
        <pc:picChg chg="del">
          <ac:chgData name="shankar k" userId="04aa21a8999517e7" providerId="Windows Live" clId="Web-{5463C106-4031-4AF1-A0B5-98F4F6991A69}" dt="2018-08-07T13:58:26.206" v="2776"/>
          <ac:picMkLst>
            <pc:docMk/>
            <pc:sldMk cId="3800799068" sldId="551"/>
            <ac:picMk id="5" creationId="{045FF0B3-6451-4ED5-A72F-8674D2A9B892}"/>
          </ac:picMkLst>
        </pc:picChg>
      </pc:sldChg>
      <pc:sldChg chg="delSp add del replId">
        <pc:chgData name="shankar k" userId="04aa21a8999517e7" providerId="Windows Live" clId="Web-{5463C106-4031-4AF1-A0B5-98F4F6991A69}" dt="2018-08-07T13:59:36.502" v="2784"/>
        <pc:sldMkLst>
          <pc:docMk/>
          <pc:sldMk cId="1223925822" sldId="552"/>
        </pc:sldMkLst>
        <pc:picChg chg="del">
          <ac:chgData name="shankar k" userId="04aa21a8999517e7" providerId="Windows Live" clId="Web-{5463C106-4031-4AF1-A0B5-98F4F6991A69}" dt="2018-08-07T13:59:05.752" v="2783"/>
          <ac:picMkLst>
            <pc:docMk/>
            <pc:sldMk cId="1223925822" sldId="552"/>
            <ac:picMk id="4" creationId="{E9BFF0A0-90C2-46A3-8630-C58F3A143B9A}"/>
          </ac:picMkLst>
        </pc:picChg>
      </pc:sldChg>
    </pc:docChg>
  </pc:docChgLst>
  <pc:docChgLst>
    <pc:chgData name="shankar k" userId="04aa21a8999517e7" providerId="Windows Live" clId="Web-{92A4D688-09A0-4357-BD44-B447A3449738}"/>
    <pc:docChg chg="addSld delSld modSld sldOrd modSection">
      <pc:chgData name="shankar k" userId="04aa21a8999517e7" providerId="Windows Live" clId="Web-{92A4D688-09A0-4357-BD44-B447A3449738}" dt="2018-08-07T09:30:33.644" v="1848" actId="20577"/>
      <pc:docMkLst>
        <pc:docMk/>
      </pc:docMkLst>
      <pc:sldChg chg="modSp">
        <pc:chgData name="shankar k" userId="04aa21a8999517e7" providerId="Windows Live" clId="Web-{92A4D688-09A0-4357-BD44-B447A3449738}" dt="2018-08-07T08:32:53.450" v="1086" actId="20577"/>
        <pc:sldMkLst>
          <pc:docMk/>
          <pc:sldMk cId="679519371" sldId="356"/>
        </pc:sldMkLst>
        <pc:spChg chg="mod">
          <ac:chgData name="shankar k" userId="04aa21a8999517e7" providerId="Windows Live" clId="Web-{92A4D688-09A0-4357-BD44-B447A3449738}" dt="2018-08-07T08:32:53.450" v="1086" actId="20577"/>
          <ac:spMkLst>
            <pc:docMk/>
            <pc:sldMk cId="679519371" sldId="356"/>
            <ac:spMk id="3" creationId="{00000000-0000-0000-0000-000000000000}"/>
          </ac:spMkLst>
        </pc:spChg>
      </pc:sldChg>
      <pc:sldChg chg="addSp modSp">
        <pc:chgData name="shankar k" userId="04aa21a8999517e7" providerId="Windows Live" clId="Web-{92A4D688-09A0-4357-BD44-B447A3449738}" dt="2018-08-07T06:26:43.628" v="203" actId="20577"/>
        <pc:sldMkLst>
          <pc:docMk/>
          <pc:sldMk cId="2357226310" sldId="364"/>
        </pc:sldMkLst>
        <pc:spChg chg="add mod">
          <ac:chgData name="shankar k" userId="04aa21a8999517e7" providerId="Windows Live" clId="Web-{92A4D688-09A0-4357-BD44-B447A3449738}" dt="2018-08-07T06:26:43.628" v="203" actId="20577"/>
          <ac:spMkLst>
            <pc:docMk/>
            <pc:sldMk cId="2357226310" sldId="364"/>
            <ac:spMk id="2" creationId="{FA04CAA1-8B57-4815-847C-97CF53DA0CED}"/>
          </ac:spMkLst>
        </pc:spChg>
        <pc:spChg chg="mod">
          <ac:chgData name="shankar k" userId="04aa21a8999517e7" providerId="Windows Live" clId="Web-{92A4D688-09A0-4357-BD44-B447A3449738}" dt="2018-08-07T06:20:36.112" v="46" actId="14100"/>
          <ac:spMkLst>
            <pc:docMk/>
            <pc:sldMk cId="2357226310" sldId="364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6:30:24.018" v="327" actId="20577"/>
        <pc:sldMkLst>
          <pc:docMk/>
          <pc:sldMk cId="4135189250" sldId="365"/>
        </pc:sldMkLst>
        <pc:spChg chg="add mod">
          <ac:chgData name="shankar k" userId="04aa21a8999517e7" providerId="Windows Live" clId="Web-{92A4D688-09A0-4357-BD44-B447A3449738}" dt="2018-08-07T06:30:24.018" v="327" actId="20577"/>
          <ac:spMkLst>
            <pc:docMk/>
            <pc:sldMk cId="4135189250" sldId="365"/>
            <ac:spMk id="2" creationId="{C2B05CAC-7C89-46CA-AC21-B2594147B538}"/>
          </ac:spMkLst>
        </pc:spChg>
        <pc:spChg chg="mod">
          <ac:chgData name="shankar k" userId="04aa21a8999517e7" providerId="Windows Live" clId="Web-{92A4D688-09A0-4357-BD44-B447A3449738}" dt="2018-08-07T06:19:18.284" v="4" actId="20577"/>
          <ac:spMkLst>
            <pc:docMk/>
            <pc:sldMk cId="4135189250" sldId="365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6:33:41.597" v="373" actId="20577"/>
        <pc:sldMkLst>
          <pc:docMk/>
          <pc:sldMk cId="1253462934" sldId="366"/>
        </pc:sldMkLst>
        <pc:spChg chg="add mod">
          <ac:chgData name="shankar k" userId="04aa21a8999517e7" providerId="Windows Live" clId="Web-{92A4D688-09A0-4357-BD44-B447A3449738}" dt="2018-08-07T06:33:41.597" v="373" actId="20577"/>
          <ac:spMkLst>
            <pc:docMk/>
            <pc:sldMk cId="1253462934" sldId="366"/>
            <ac:spMk id="2" creationId="{9A5549C1-0086-4E3D-8555-C9AAB259707D}"/>
          </ac:spMkLst>
        </pc:spChg>
        <pc:spChg chg="mod">
          <ac:chgData name="shankar k" userId="04aa21a8999517e7" providerId="Windows Live" clId="Web-{92A4D688-09A0-4357-BD44-B447A3449738}" dt="2018-08-07T06:19:25.862" v="7" actId="20577"/>
          <ac:spMkLst>
            <pc:docMk/>
            <pc:sldMk cId="1253462934" sldId="366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8:49:55.988" v="1193" actId="1076"/>
        <pc:sldMkLst>
          <pc:docMk/>
          <pc:sldMk cId="225380363" sldId="367"/>
        </pc:sldMkLst>
        <pc:spChg chg="add mod">
          <ac:chgData name="shankar k" userId="04aa21a8999517e7" providerId="Windows Live" clId="Web-{92A4D688-09A0-4357-BD44-B447A3449738}" dt="2018-08-07T07:28:45.097" v="991" actId="1076"/>
          <ac:spMkLst>
            <pc:docMk/>
            <pc:sldMk cId="225380363" sldId="367"/>
            <ac:spMk id="2" creationId="{D1669D71-747E-4F56-900B-D765312D3187}"/>
          </ac:spMkLst>
        </pc:spChg>
        <pc:spChg chg="mod">
          <ac:chgData name="shankar k" userId="04aa21a8999517e7" providerId="Windows Live" clId="Web-{92A4D688-09A0-4357-BD44-B447A3449738}" dt="2018-08-07T07:23:56.753" v="922" actId="1076"/>
          <ac:spMkLst>
            <pc:docMk/>
            <pc:sldMk cId="225380363" sldId="367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28:41.534" v="990" actId="1076"/>
          <ac:spMkLst>
            <pc:docMk/>
            <pc:sldMk cId="225380363" sldId="367"/>
            <ac:spMk id="4" creationId="{59F8A293-8582-42EC-94EE-6929591CEE98}"/>
          </ac:spMkLst>
        </pc:spChg>
        <pc:spChg chg="add mod">
          <ac:chgData name="shankar k" userId="04aa21a8999517e7" providerId="Windows Live" clId="Web-{92A4D688-09A0-4357-BD44-B447A3449738}" dt="2018-08-07T08:49:55.988" v="1193" actId="1076"/>
          <ac:spMkLst>
            <pc:docMk/>
            <pc:sldMk cId="225380363" sldId="367"/>
            <ac:spMk id="5" creationId="{6B32FD7C-A542-4610-AEDA-92DEFB10B4D2}"/>
          </ac:spMkLst>
        </pc:spChg>
        <pc:spChg chg="add mod">
          <ac:chgData name="shankar k" userId="04aa21a8999517e7" providerId="Windows Live" clId="Web-{92A4D688-09A0-4357-BD44-B447A3449738}" dt="2018-08-07T08:49:47.878" v="1190" actId="20577"/>
          <ac:spMkLst>
            <pc:docMk/>
            <pc:sldMk cId="225380363" sldId="367"/>
            <ac:spMk id="6" creationId="{BA583388-ED5F-4379-A46C-E2692ECA26C2}"/>
          </ac:spMkLst>
        </pc:spChg>
      </pc:sldChg>
      <pc:sldChg chg="modSp">
        <pc:chgData name="shankar k" userId="04aa21a8999517e7" providerId="Windows Live" clId="Web-{92A4D688-09A0-4357-BD44-B447A3449738}" dt="2018-08-07T06:19:35.800" v="13" actId="20577"/>
        <pc:sldMkLst>
          <pc:docMk/>
          <pc:sldMk cId="4097299317" sldId="368"/>
        </pc:sldMkLst>
        <pc:spChg chg="mod">
          <ac:chgData name="shankar k" userId="04aa21a8999517e7" providerId="Windows Live" clId="Web-{92A4D688-09A0-4357-BD44-B447A3449738}" dt="2018-08-07T06:19:35.800" v="13" actId="20577"/>
          <ac:spMkLst>
            <pc:docMk/>
            <pc:sldMk cId="4097299317" sldId="368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7:34:56.315" v="1013" actId="1076"/>
        <pc:sldMkLst>
          <pc:docMk/>
          <pc:sldMk cId="855223113" sldId="369"/>
        </pc:sldMkLst>
        <pc:spChg chg="add mod">
          <ac:chgData name="shankar k" userId="04aa21a8999517e7" providerId="Windows Live" clId="Web-{92A4D688-09A0-4357-BD44-B447A3449738}" dt="2018-08-07T07:33:48.862" v="998" actId="1076"/>
          <ac:spMkLst>
            <pc:docMk/>
            <pc:sldMk cId="855223113" sldId="369"/>
            <ac:spMk id="2" creationId="{DF4A3850-F8F9-4796-A32E-FF44B944410E}"/>
          </ac:spMkLst>
        </pc:spChg>
        <pc:spChg chg="mod">
          <ac:chgData name="shankar k" userId="04aa21a8999517e7" providerId="Windows Live" clId="Web-{92A4D688-09A0-4357-BD44-B447A3449738}" dt="2018-08-07T07:33:52.878" v="999" actId="1076"/>
          <ac:spMkLst>
            <pc:docMk/>
            <pc:sldMk cId="855223113" sldId="369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34:56.315" v="1013" actId="1076"/>
          <ac:spMkLst>
            <pc:docMk/>
            <pc:sldMk cId="855223113" sldId="369"/>
            <ac:spMk id="4" creationId="{7D126DD5-DA32-49DC-8622-91528F41B08C}"/>
          </ac:spMkLst>
        </pc:spChg>
        <pc:spChg chg="add mod">
          <ac:chgData name="shankar k" userId="04aa21a8999517e7" providerId="Windows Live" clId="Web-{92A4D688-09A0-4357-BD44-B447A3449738}" dt="2018-08-07T07:34:52.347" v="1012" actId="1076"/>
          <ac:spMkLst>
            <pc:docMk/>
            <pc:sldMk cId="855223113" sldId="369"/>
            <ac:spMk id="5" creationId="{EE0B0F13-C18A-45B4-9543-F6255DA49087}"/>
          </ac:spMkLst>
        </pc:spChg>
      </pc:sldChg>
      <pc:sldChg chg="addSp modSp">
        <pc:chgData name="shankar k" userId="04aa21a8999517e7" providerId="Windows Live" clId="Web-{92A4D688-09A0-4357-BD44-B447A3449738}" dt="2018-08-07T08:51:01.879" v="1226" actId="20577"/>
        <pc:sldMkLst>
          <pc:docMk/>
          <pc:sldMk cId="2737737474" sldId="370"/>
        </pc:sldMkLst>
        <pc:spChg chg="add mod">
          <ac:chgData name="shankar k" userId="04aa21a8999517e7" providerId="Windows Live" clId="Web-{92A4D688-09A0-4357-BD44-B447A3449738}" dt="2018-08-07T07:21:43.300" v="921" actId="1076"/>
          <ac:spMkLst>
            <pc:docMk/>
            <pc:sldMk cId="2737737474" sldId="370"/>
            <ac:spMk id="2" creationId="{299A8709-5825-4D53-A2ED-FA22DFF3E9B1}"/>
          </ac:spMkLst>
        </pc:spChg>
        <pc:spChg chg="mod">
          <ac:chgData name="shankar k" userId="04aa21a8999517e7" providerId="Windows Live" clId="Web-{92A4D688-09A0-4357-BD44-B447A3449738}" dt="2018-08-07T07:20:09.581" v="897" actId="1076"/>
          <ac:spMkLst>
            <pc:docMk/>
            <pc:sldMk cId="2737737474" sldId="370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8:51:01.879" v="1226" actId="20577"/>
          <ac:spMkLst>
            <pc:docMk/>
            <pc:sldMk cId="2737737474" sldId="370"/>
            <ac:spMk id="4" creationId="{2E491485-5AFC-42FC-8E20-51D00090A569}"/>
          </ac:spMkLst>
        </pc:spChg>
      </pc:sldChg>
      <pc:sldChg chg="addSp modSp">
        <pc:chgData name="shankar k" userId="04aa21a8999517e7" providerId="Windows Live" clId="Web-{92A4D688-09A0-4357-BD44-B447A3449738}" dt="2018-08-07T07:18:31.925" v="881" actId="1076"/>
        <pc:sldMkLst>
          <pc:docMk/>
          <pc:sldMk cId="3196636489" sldId="371"/>
        </pc:sldMkLst>
        <pc:spChg chg="add mod">
          <ac:chgData name="shankar k" userId="04aa21a8999517e7" providerId="Windows Live" clId="Web-{92A4D688-09A0-4357-BD44-B447A3449738}" dt="2018-08-07T07:18:31.925" v="881" actId="1076"/>
          <ac:spMkLst>
            <pc:docMk/>
            <pc:sldMk cId="3196636489" sldId="371"/>
            <ac:spMk id="2" creationId="{F5D416FD-B31A-4C82-A4DF-FC8E52DA6199}"/>
          </ac:spMkLst>
        </pc:spChg>
        <pc:spChg chg="mod">
          <ac:chgData name="shankar k" userId="04aa21a8999517e7" providerId="Windows Live" clId="Web-{92A4D688-09A0-4357-BD44-B447A3449738}" dt="2018-08-07T06:19:50.425" v="22" actId="20577"/>
          <ac:spMkLst>
            <pc:docMk/>
            <pc:sldMk cId="3196636489" sldId="371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8:51:17.879" v="1234" actId="20577"/>
        <pc:sldMkLst>
          <pc:docMk/>
          <pc:sldMk cId="3420538122" sldId="372"/>
        </pc:sldMkLst>
        <pc:spChg chg="add mod">
          <ac:chgData name="shankar k" userId="04aa21a8999517e7" providerId="Windows Live" clId="Web-{92A4D688-09A0-4357-BD44-B447A3449738}" dt="2018-08-07T07:15:07.222" v="871" actId="1076"/>
          <ac:spMkLst>
            <pc:docMk/>
            <pc:sldMk cId="3420538122" sldId="372"/>
            <ac:spMk id="2" creationId="{1A09E1A3-5CB1-4255-BA96-1DA75AEF6131}"/>
          </ac:spMkLst>
        </pc:spChg>
        <pc:spChg chg="mod">
          <ac:chgData name="shankar k" userId="04aa21a8999517e7" providerId="Windows Live" clId="Web-{92A4D688-09A0-4357-BD44-B447A3449738}" dt="2018-08-07T06:19:54.644" v="25" actId="20577"/>
          <ac:spMkLst>
            <pc:docMk/>
            <pc:sldMk cId="3420538122" sldId="372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8:51:17.879" v="1234" actId="20577"/>
          <ac:spMkLst>
            <pc:docMk/>
            <pc:sldMk cId="3420538122" sldId="372"/>
            <ac:spMk id="4" creationId="{B247D166-3E35-4A3C-8382-76DF530AD24B}"/>
          </ac:spMkLst>
        </pc:spChg>
      </pc:sldChg>
      <pc:sldChg chg="addSp modSp">
        <pc:chgData name="shankar k" userId="04aa21a8999517e7" providerId="Windows Live" clId="Web-{92A4D688-09A0-4357-BD44-B447A3449738}" dt="2018-08-07T07:12:24.784" v="855" actId="14100"/>
        <pc:sldMkLst>
          <pc:docMk/>
          <pc:sldMk cId="2571148350" sldId="373"/>
        </pc:sldMkLst>
        <pc:spChg chg="add mod">
          <ac:chgData name="shankar k" userId="04aa21a8999517e7" providerId="Windows Live" clId="Web-{92A4D688-09A0-4357-BD44-B447A3449738}" dt="2018-08-07T07:09:43.050" v="786" actId="1076"/>
          <ac:spMkLst>
            <pc:docMk/>
            <pc:sldMk cId="2571148350" sldId="373"/>
            <ac:spMk id="2" creationId="{056E0088-A800-4A9F-8AFE-9580D7BB8174}"/>
          </ac:spMkLst>
        </pc:spChg>
        <pc:spChg chg="mod">
          <ac:chgData name="shankar k" userId="04aa21a8999517e7" providerId="Windows Live" clId="Web-{92A4D688-09A0-4357-BD44-B447A3449738}" dt="2018-08-07T07:09:46.503" v="787" actId="1076"/>
          <ac:spMkLst>
            <pc:docMk/>
            <pc:sldMk cId="2571148350" sldId="373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10:26.081" v="794" actId="1076"/>
          <ac:spMkLst>
            <pc:docMk/>
            <pc:sldMk cId="2571148350" sldId="373"/>
            <ac:spMk id="4" creationId="{17E9A219-A958-42DA-90A3-45690E74AA2A}"/>
          </ac:spMkLst>
        </pc:spChg>
        <pc:spChg chg="add mod">
          <ac:chgData name="shankar k" userId="04aa21a8999517e7" providerId="Windows Live" clId="Web-{92A4D688-09A0-4357-BD44-B447A3449738}" dt="2018-08-07T07:12:24.784" v="855" actId="14100"/>
          <ac:spMkLst>
            <pc:docMk/>
            <pc:sldMk cId="2571148350" sldId="373"/>
            <ac:spMk id="5" creationId="{0A3A88FC-2C15-48E3-9147-0158A2045C09}"/>
          </ac:spMkLst>
        </pc:spChg>
        <pc:spChg chg="add mod">
          <ac:chgData name="shankar k" userId="04aa21a8999517e7" providerId="Windows Live" clId="Web-{92A4D688-09A0-4357-BD44-B447A3449738}" dt="2018-08-07T07:12:14.878" v="853" actId="14100"/>
          <ac:spMkLst>
            <pc:docMk/>
            <pc:sldMk cId="2571148350" sldId="373"/>
            <ac:spMk id="6" creationId="{A84B3ED5-7F8B-4D51-ABEA-F8BA8A724B52}"/>
          </ac:spMkLst>
        </pc:spChg>
      </pc:sldChg>
      <pc:sldChg chg="addSp modSp">
        <pc:chgData name="shankar k" userId="04aa21a8999517e7" providerId="Windows Live" clId="Web-{92A4D688-09A0-4357-BD44-B447A3449738}" dt="2018-08-07T08:51:50.145" v="1258" actId="20577"/>
        <pc:sldMkLst>
          <pc:docMk/>
          <pc:sldMk cId="14893203" sldId="374"/>
        </pc:sldMkLst>
        <pc:spChg chg="add mod">
          <ac:chgData name="shankar k" userId="04aa21a8999517e7" providerId="Windows Live" clId="Web-{92A4D688-09A0-4357-BD44-B447A3449738}" dt="2018-08-07T07:05:37.456" v="731" actId="1076"/>
          <ac:spMkLst>
            <pc:docMk/>
            <pc:sldMk cId="14893203" sldId="374"/>
            <ac:spMk id="2" creationId="{6A7FA0C9-23B5-491B-9F46-D0890B69EEA6}"/>
          </ac:spMkLst>
        </pc:spChg>
        <pc:spChg chg="mod">
          <ac:chgData name="shankar k" userId="04aa21a8999517e7" providerId="Windows Live" clId="Web-{92A4D688-09A0-4357-BD44-B447A3449738}" dt="2018-08-07T07:05:32.644" v="730" actId="1076"/>
          <ac:spMkLst>
            <pc:docMk/>
            <pc:sldMk cId="14893203" sldId="374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08:10.222" v="778" actId="20577"/>
          <ac:spMkLst>
            <pc:docMk/>
            <pc:sldMk cId="14893203" sldId="374"/>
            <ac:spMk id="4" creationId="{B2A04FBF-55E8-428B-AA6A-7FB135C8E211}"/>
          </ac:spMkLst>
        </pc:spChg>
        <pc:spChg chg="add mod">
          <ac:chgData name="shankar k" userId="04aa21a8999517e7" providerId="Windows Live" clId="Web-{92A4D688-09A0-4357-BD44-B447A3449738}" dt="2018-08-07T08:51:50.145" v="1258" actId="20577"/>
          <ac:spMkLst>
            <pc:docMk/>
            <pc:sldMk cId="14893203" sldId="374"/>
            <ac:spMk id="5" creationId="{4BDDF06D-8C8A-45F5-BE89-93DAE8717709}"/>
          </ac:spMkLst>
        </pc:spChg>
      </pc:sldChg>
      <pc:sldChg chg="addSp modSp">
        <pc:chgData name="shankar k" userId="04aa21a8999517e7" providerId="Windows Live" clId="Web-{92A4D688-09A0-4357-BD44-B447A3449738}" dt="2018-08-07T07:02:30.440" v="718" actId="1076"/>
        <pc:sldMkLst>
          <pc:docMk/>
          <pc:sldMk cId="1889122129" sldId="375"/>
        </pc:sldMkLst>
        <pc:spChg chg="add mod">
          <ac:chgData name="shankar k" userId="04aa21a8999517e7" providerId="Windows Live" clId="Web-{92A4D688-09A0-4357-BD44-B447A3449738}" dt="2018-08-07T07:00:51.222" v="705" actId="20577"/>
          <ac:spMkLst>
            <pc:docMk/>
            <pc:sldMk cId="1889122129" sldId="375"/>
            <ac:spMk id="2" creationId="{2A95A8D2-52CE-49A9-B8B9-8D74A37C77D0}"/>
          </ac:spMkLst>
        </pc:spChg>
        <pc:spChg chg="mod">
          <ac:chgData name="shankar k" userId="04aa21a8999517e7" providerId="Windows Live" clId="Web-{92A4D688-09A0-4357-BD44-B447A3449738}" dt="2018-08-07T06:20:13.222" v="34" actId="20577"/>
          <ac:spMkLst>
            <pc:docMk/>
            <pc:sldMk cId="1889122129" sldId="375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02:30.440" v="718" actId="1076"/>
          <ac:spMkLst>
            <pc:docMk/>
            <pc:sldMk cId="1889122129" sldId="375"/>
            <ac:spMk id="4" creationId="{83D7D2BE-51FA-40D3-9EDA-4801FEEB975A}"/>
          </ac:spMkLst>
        </pc:spChg>
      </pc:sldChg>
      <pc:sldChg chg="addSp modSp">
        <pc:chgData name="shankar k" userId="04aa21a8999517e7" providerId="Windows Live" clId="Web-{92A4D688-09A0-4357-BD44-B447A3449738}" dt="2018-08-07T08:52:09.176" v="1271" actId="20577"/>
        <pc:sldMkLst>
          <pc:docMk/>
          <pc:sldMk cId="2984881432" sldId="376"/>
        </pc:sldMkLst>
        <pc:spChg chg="add mod">
          <ac:chgData name="shankar k" userId="04aa21a8999517e7" providerId="Windows Live" clId="Web-{92A4D688-09A0-4357-BD44-B447A3449738}" dt="2018-08-07T06:58:57.753" v="671" actId="1076"/>
          <ac:spMkLst>
            <pc:docMk/>
            <pc:sldMk cId="2984881432" sldId="376"/>
            <ac:spMk id="2" creationId="{4F14ADAE-8EA9-49A6-BD40-F5065ED07C89}"/>
          </ac:spMkLst>
        </pc:spChg>
        <pc:spChg chg="mod">
          <ac:chgData name="shankar k" userId="04aa21a8999517e7" providerId="Windows Live" clId="Web-{92A4D688-09A0-4357-BD44-B447A3449738}" dt="2018-08-07T06:59:03.456" v="672" actId="1076"/>
          <ac:spMkLst>
            <pc:docMk/>
            <pc:sldMk cId="2984881432" sldId="376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8:52:09.176" v="1271" actId="20577"/>
          <ac:spMkLst>
            <pc:docMk/>
            <pc:sldMk cId="2984881432" sldId="376"/>
            <ac:spMk id="4" creationId="{75888A86-B15D-43C0-8C37-9D5F911BED50}"/>
          </ac:spMkLst>
        </pc:spChg>
        <pc:spChg chg="add mod">
          <ac:chgData name="shankar k" userId="04aa21a8999517e7" providerId="Windows Live" clId="Web-{92A4D688-09A0-4357-BD44-B447A3449738}" dt="2018-08-07T06:58:54.128" v="670" actId="1076"/>
          <ac:spMkLst>
            <pc:docMk/>
            <pc:sldMk cId="2984881432" sldId="376"/>
            <ac:spMk id="5" creationId="{1E0DE246-856D-49ED-B5BF-BC05AE9F2C56}"/>
          </ac:spMkLst>
        </pc:spChg>
      </pc:sldChg>
      <pc:sldChg chg="addSp modSp">
        <pc:chgData name="shankar k" userId="04aa21a8999517e7" providerId="Windows Live" clId="Web-{92A4D688-09A0-4357-BD44-B447A3449738}" dt="2018-08-07T08:52:16.100" v="1274" actId="14100"/>
        <pc:sldMkLst>
          <pc:docMk/>
          <pc:sldMk cId="3503895114" sldId="377"/>
        </pc:sldMkLst>
        <pc:spChg chg="add mod">
          <ac:chgData name="shankar k" userId="04aa21a8999517e7" providerId="Windows Live" clId="Web-{92A4D688-09A0-4357-BD44-B447A3449738}" dt="2018-08-07T08:52:16.100" v="1274" actId="14100"/>
          <ac:spMkLst>
            <pc:docMk/>
            <pc:sldMk cId="3503895114" sldId="377"/>
            <ac:spMk id="2" creationId="{87461B3F-B57E-4C0C-9EC6-BBAD13C61066}"/>
          </ac:spMkLst>
        </pc:spChg>
        <pc:spChg chg="mod">
          <ac:chgData name="shankar k" userId="04aa21a8999517e7" providerId="Windows Live" clId="Web-{92A4D688-09A0-4357-BD44-B447A3449738}" dt="2018-08-07T06:20:21.800" v="40" actId="20577"/>
          <ac:spMkLst>
            <pc:docMk/>
            <pc:sldMk cId="3503895114" sldId="377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6:46:44.378" v="528" actId="20577"/>
        <pc:sldMkLst>
          <pc:docMk/>
          <pc:sldMk cId="3849242692" sldId="378"/>
        </pc:sldMkLst>
        <pc:spChg chg="add mod">
          <ac:chgData name="shankar k" userId="04aa21a8999517e7" providerId="Windows Live" clId="Web-{92A4D688-09A0-4357-BD44-B447A3449738}" dt="2018-08-07T06:44:49.816" v="466" actId="1076"/>
          <ac:spMkLst>
            <pc:docMk/>
            <pc:sldMk cId="3849242692" sldId="378"/>
            <ac:spMk id="2" creationId="{52A2E2B7-6E38-4CC6-90AC-5342CC4AC3DE}"/>
          </ac:spMkLst>
        </pc:spChg>
        <pc:spChg chg="mod">
          <ac:chgData name="shankar k" userId="04aa21a8999517e7" providerId="Windows Live" clId="Web-{92A4D688-09A0-4357-BD44-B447A3449738}" dt="2018-08-07T06:20:24.800" v="43" actId="20577"/>
          <ac:spMkLst>
            <pc:docMk/>
            <pc:sldMk cId="3849242692" sldId="378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6:46:44.378" v="528" actId="20577"/>
          <ac:spMkLst>
            <pc:docMk/>
            <pc:sldMk cId="3849242692" sldId="378"/>
            <ac:spMk id="4" creationId="{D3FFF5C9-190F-4A36-89DD-33852CB1B1B2}"/>
          </ac:spMkLst>
        </pc:spChg>
      </pc:sldChg>
      <pc:sldChg chg="addSp modSp">
        <pc:chgData name="shankar k" userId="04aa21a8999517e7" providerId="Windows Live" clId="Web-{92A4D688-09A0-4357-BD44-B447A3449738}" dt="2018-08-07T06:43:20.440" v="461" actId="14100"/>
        <pc:sldMkLst>
          <pc:docMk/>
          <pc:sldMk cId="1011195599" sldId="379"/>
        </pc:sldMkLst>
        <pc:spChg chg="add mod">
          <ac:chgData name="shankar k" userId="04aa21a8999517e7" providerId="Windows Live" clId="Web-{92A4D688-09A0-4357-BD44-B447A3449738}" dt="2018-08-07T06:42:58.440" v="454" actId="1076"/>
          <ac:spMkLst>
            <pc:docMk/>
            <pc:sldMk cId="1011195599" sldId="379"/>
            <ac:spMk id="2" creationId="{CB7BDCEF-D39E-498E-94C2-216E30896C82}"/>
          </ac:spMkLst>
        </pc:spChg>
        <pc:spChg chg="mod">
          <ac:chgData name="shankar k" userId="04aa21a8999517e7" providerId="Windows Live" clId="Web-{92A4D688-09A0-4357-BD44-B447A3449738}" dt="2018-08-07T06:43:01.847" v="455" actId="20577"/>
          <ac:spMkLst>
            <pc:docMk/>
            <pc:sldMk cId="1011195599" sldId="379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6:43:20.440" v="461" actId="14100"/>
          <ac:spMkLst>
            <pc:docMk/>
            <pc:sldMk cId="1011195599" sldId="379"/>
            <ac:spMk id="4" creationId="{9281F411-6835-4441-AC54-92D21CA17427}"/>
          </ac:spMkLst>
        </pc:spChg>
      </pc:sldChg>
      <pc:sldChg chg="addSp modSp">
        <pc:chgData name="shankar k" userId="04aa21a8999517e7" providerId="Windows Live" clId="Web-{92A4D688-09A0-4357-BD44-B447A3449738}" dt="2018-08-07T06:42:05.050" v="449" actId="20577"/>
        <pc:sldMkLst>
          <pc:docMk/>
          <pc:sldMk cId="1644890162" sldId="380"/>
        </pc:sldMkLst>
        <pc:spChg chg="add mod">
          <ac:chgData name="shankar k" userId="04aa21a8999517e7" providerId="Windows Live" clId="Web-{92A4D688-09A0-4357-BD44-B447A3449738}" dt="2018-08-07T06:39:23.784" v="382" actId="1076"/>
          <ac:spMkLst>
            <pc:docMk/>
            <pc:sldMk cId="1644890162" sldId="380"/>
            <ac:spMk id="2" creationId="{31C6D946-332A-48A2-862F-6237FC54144C}"/>
          </ac:spMkLst>
        </pc:spChg>
        <pc:spChg chg="mod">
          <ac:chgData name="shankar k" userId="04aa21a8999517e7" providerId="Windows Live" clId="Web-{92A4D688-09A0-4357-BD44-B447A3449738}" dt="2018-08-07T06:38:57.237" v="375" actId="20577"/>
          <ac:spMkLst>
            <pc:docMk/>
            <pc:sldMk cId="1644890162" sldId="380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6:41:49.534" v="442" actId="1076"/>
          <ac:spMkLst>
            <pc:docMk/>
            <pc:sldMk cId="1644890162" sldId="380"/>
            <ac:spMk id="4" creationId="{74261B37-1AE8-4D4D-9AB3-56DD4EFE775B}"/>
          </ac:spMkLst>
        </pc:spChg>
        <pc:spChg chg="add mod">
          <ac:chgData name="shankar k" userId="04aa21a8999517e7" providerId="Windows Live" clId="Web-{92A4D688-09A0-4357-BD44-B447A3449738}" dt="2018-08-07T06:42:05.050" v="449" actId="20577"/>
          <ac:spMkLst>
            <pc:docMk/>
            <pc:sldMk cId="1644890162" sldId="380"/>
            <ac:spMk id="5" creationId="{34EC8947-2A33-4050-958F-8F552CCA5718}"/>
          </ac:spMkLst>
        </pc:spChg>
      </pc:sldChg>
      <pc:sldChg chg="addSp modSp">
        <pc:chgData name="shankar k" userId="04aa21a8999517e7" providerId="Windows Live" clId="Web-{92A4D688-09A0-4357-BD44-B447A3449738}" dt="2018-08-07T09:01:27.180" v="1566" actId="20577"/>
        <pc:sldMkLst>
          <pc:docMk/>
          <pc:sldMk cId="388181645" sldId="381"/>
        </pc:sldMkLst>
        <pc:spChg chg="add mod">
          <ac:chgData name="shankar k" userId="04aa21a8999517e7" providerId="Windows Live" clId="Web-{92A4D688-09A0-4357-BD44-B447A3449738}" dt="2018-08-07T07:40:10.987" v="1062" actId="1076"/>
          <ac:spMkLst>
            <pc:docMk/>
            <pc:sldMk cId="388181645" sldId="381"/>
            <ac:spMk id="2" creationId="{849F9427-9719-4C38-9561-557529C07BB0}"/>
          </ac:spMkLst>
        </pc:spChg>
        <pc:spChg chg="mod">
          <ac:chgData name="shankar k" userId="04aa21a8999517e7" providerId="Windows Live" clId="Web-{92A4D688-09A0-4357-BD44-B447A3449738}" dt="2018-08-07T09:01:27.180" v="1566" actId="20577"/>
          <ac:spMkLst>
            <pc:docMk/>
            <pc:sldMk cId="388181645" sldId="381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7:41:30.409" v="1075" actId="20577"/>
          <ac:spMkLst>
            <pc:docMk/>
            <pc:sldMk cId="388181645" sldId="381"/>
            <ac:spMk id="4" creationId="{93DF8831-0D76-44EC-A46E-E1AD9FD583BC}"/>
          </ac:spMkLst>
        </pc:spChg>
        <pc:spChg chg="add mod">
          <ac:chgData name="shankar k" userId="04aa21a8999517e7" providerId="Windows Live" clId="Web-{92A4D688-09A0-4357-BD44-B447A3449738}" dt="2018-08-07T07:41:07.753" v="1071" actId="1076"/>
          <ac:spMkLst>
            <pc:docMk/>
            <pc:sldMk cId="388181645" sldId="381"/>
            <ac:spMk id="5" creationId="{D198CDC4-383B-4B0B-8109-A1C81CE464CB}"/>
          </ac:spMkLst>
        </pc:spChg>
      </pc:sldChg>
      <pc:sldChg chg="addSp modSp">
        <pc:chgData name="shankar k" userId="04aa21a8999517e7" providerId="Windows Live" clId="Web-{92A4D688-09A0-4357-BD44-B447A3449738}" dt="2018-08-07T09:01:21.680" v="1563" actId="20577"/>
        <pc:sldMkLst>
          <pc:docMk/>
          <pc:sldMk cId="1306852532" sldId="382"/>
        </pc:sldMkLst>
        <pc:spChg chg="add mod">
          <ac:chgData name="shankar k" userId="04aa21a8999517e7" providerId="Windows Live" clId="Web-{92A4D688-09A0-4357-BD44-B447A3449738}" dt="2018-08-07T08:42:34.298" v="1117" actId="1076"/>
          <ac:spMkLst>
            <pc:docMk/>
            <pc:sldMk cId="1306852532" sldId="382"/>
            <ac:spMk id="2" creationId="{BC3046EA-24AE-4F83-AC08-C8C052F63A44}"/>
          </ac:spMkLst>
        </pc:spChg>
        <pc:spChg chg="mod">
          <ac:chgData name="shankar k" userId="04aa21a8999517e7" providerId="Windows Live" clId="Web-{92A4D688-09A0-4357-BD44-B447A3449738}" dt="2018-08-07T09:01:21.680" v="1563" actId="20577"/>
          <ac:spMkLst>
            <pc:docMk/>
            <pc:sldMk cId="1306852532" sldId="382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8:43:57.439" v="1163" actId="20577"/>
          <ac:spMkLst>
            <pc:docMk/>
            <pc:sldMk cId="1306852532" sldId="382"/>
            <ac:spMk id="4" creationId="{9D69EE83-9446-4D23-82E6-CD7AB749A52C}"/>
          </ac:spMkLst>
        </pc:spChg>
        <pc:spChg chg="add mod">
          <ac:chgData name="shankar k" userId="04aa21a8999517e7" providerId="Windows Live" clId="Web-{92A4D688-09A0-4357-BD44-B447A3449738}" dt="2018-08-07T08:42:39.407" v="1118" actId="1076"/>
          <ac:spMkLst>
            <pc:docMk/>
            <pc:sldMk cId="1306852532" sldId="382"/>
            <ac:spMk id="5" creationId="{4D924E5D-8D27-4CA8-BE0D-60981BF8C38D}"/>
          </ac:spMkLst>
        </pc:spChg>
      </pc:sldChg>
      <pc:sldChg chg="addSp modSp del">
        <pc:chgData name="shankar k" userId="04aa21a8999517e7" providerId="Windows Live" clId="Web-{92A4D688-09A0-4357-BD44-B447A3449738}" dt="2018-08-07T08:47:17.721" v="1183"/>
        <pc:sldMkLst>
          <pc:docMk/>
          <pc:sldMk cId="3392875464" sldId="383"/>
        </pc:sldMkLst>
        <pc:spChg chg="add mod">
          <ac:chgData name="shankar k" userId="04aa21a8999517e7" providerId="Windows Live" clId="Web-{92A4D688-09A0-4357-BD44-B447A3449738}" dt="2018-08-07T08:46:26.299" v="1173" actId="20577"/>
          <ac:spMkLst>
            <pc:docMk/>
            <pc:sldMk cId="3392875464" sldId="383"/>
            <ac:spMk id="2" creationId="{8FD4E3C9-D8C4-4D26-A9CB-FB180E8C08DA}"/>
          </ac:spMkLst>
        </pc:spChg>
        <pc:spChg chg="mod">
          <ac:chgData name="shankar k" userId="04aa21a8999517e7" providerId="Windows Live" clId="Web-{92A4D688-09A0-4357-BD44-B447A3449738}" dt="2018-08-07T08:47:09.127" v="1177" actId="20577"/>
          <ac:spMkLst>
            <pc:docMk/>
            <pc:sldMk cId="3392875464" sldId="38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1:08.664" v="1557" actId="20577"/>
        <pc:sldMkLst>
          <pc:docMk/>
          <pc:sldMk cId="603562365" sldId="384"/>
        </pc:sldMkLst>
        <pc:spChg chg="mod">
          <ac:chgData name="shankar k" userId="04aa21a8999517e7" providerId="Windows Live" clId="Web-{92A4D688-09A0-4357-BD44-B447A3449738}" dt="2018-08-07T09:01:08.664" v="1557" actId="20577"/>
          <ac:spMkLst>
            <pc:docMk/>
            <pc:sldMk cId="603562365" sldId="384"/>
            <ac:spMk id="3" creationId="{BD52156E-2A3D-4A2A-8D6D-9BAFDFFD6679}"/>
          </ac:spMkLst>
        </pc:spChg>
      </pc:sldChg>
      <pc:sldChg chg="addSp modSp">
        <pc:chgData name="shankar k" userId="04aa21a8999517e7" providerId="Windows Live" clId="Web-{92A4D688-09A0-4357-BD44-B447A3449738}" dt="2018-08-07T09:13:09.294" v="1617" actId="14100"/>
        <pc:sldMkLst>
          <pc:docMk/>
          <pc:sldMk cId="484032118" sldId="385"/>
        </pc:sldMkLst>
        <pc:spChg chg="add mod">
          <ac:chgData name="shankar k" userId="04aa21a8999517e7" providerId="Windows Live" clId="Web-{92A4D688-09A0-4357-BD44-B447A3449738}" dt="2018-08-07T09:10:36.183" v="1589" actId="20577"/>
          <ac:spMkLst>
            <pc:docMk/>
            <pc:sldMk cId="484032118" sldId="385"/>
            <ac:spMk id="2" creationId="{CB358203-3AC4-48FE-BF63-625E1F30EB76}"/>
          </ac:spMkLst>
        </pc:spChg>
        <pc:spChg chg="mod">
          <ac:chgData name="shankar k" userId="04aa21a8999517e7" providerId="Windows Live" clId="Web-{92A4D688-09A0-4357-BD44-B447A3449738}" dt="2018-08-07T09:12:54.731" v="1613" actId="1076"/>
          <ac:spMkLst>
            <pc:docMk/>
            <pc:sldMk cId="484032118" sldId="385"/>
            <ac:spMk id="3" creationId="{BD52156E-2A3D-4A2A-8D6D-9BAFDFFD6679}"/>
          </ac:spMkLst>
        </pc:spChg>
        <pc:spChg chg="add mod">
          <ac:chgData name="shankar k" userId="04aa21a8999517e7" providerId="Windows Live" clId="Web-{92A4D688-09A0-4357-BD44-B447A3449738}" dt="2018-08-07T09:12:57.184" v="1614" actId="1076"/>
          <ac:spMkLst>
            <pc:docMk/>
            <pc:sldMk cId="484032118" sldId="385"/>
            <ac:spMk id="4" creationId="{DCD453D1-72DB-4915-992C-08551BA1B621}"/>
          </ac:spMkLst>
        </pc:spChg>
        <pc:picChg chg="add mod">
          <ac:chgData name="shankar k" userId="04aa21a8999517e7" providerId="Windows Live" clId="Web-{92A4D688-09A0-4357-BD44-B447A3449738}" dt="2018-08-07T09:13:09.294" v="1617" actId="14100"/>
          <ac:picMkLst>
            <pc:docMk/>
            <pc:sldMk cId="484032118" sldId="385"/>
            <ac:picMk id="5" creationId="{1B24EE09-FEC0-4699-8A68-D5078E5E6336}"/>
          </ac:picMkLst>
        </pc:picChg>
      </pc:sldChg>
      <pc:sldChg chg="addSp modSp">
        <pc:chgData name="shankar k" userId="04aa21a8999517e7" providerId="Windows Live" clId="Web-{92A4D688-09A0-4357-BD44-B447A3449738}" dt="2018-08-07T09:29:53.769" v="1840" actId="1076"/>
        <pc:sldMkLst>
          <pc:docMk/>
          <pc:sldMk cId="630395518" sldId="386"/>
        </pc:sldMkLst>
        <pc:spChg chg="add mod">
          <ac:chgData name="shankar k" userId="04aa21a8999517e7" providerId="Windows Live" clId="Web-{92A4D688-09A0-4357-BD44-B447A3449738}" dt="2018-08-07T09:29:53.769" v="1840" actId="1076"/>
          <ac:spMkLst>
            <pc:docMk/>
            <pc:sldMk cId="630395518" sldId="386"/>
            <ac:spMk id="2" creationId="{EF333BE2-C5EC-4F21-A3EE-B5B91FA72A71}"/>
          </ac:spMkLst>
        </pc:spChg>
        <pc:spChg chg="mod">
          <ac:chgData name="shankar k" userId="04aa21a8999517e7" providerId="Windows Live" clId="Web-{92A4D688-09A0-4357-BD44-B447A3449738}" dt="2018-08-07T09:01:00.742" v="1551" actId="20577"/>
          <ac:spMkLst>
            <pc:docMk/>
            <pc:sldMk cId="630395518" sldId="38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30:33.363" v="1846" actId="20577"/>
        <pc:sldMkLst>
          <pc:docMk/>
          <pc:sldMk cId="1859019368" sldId="387"/>
        </pc:sldMkLst>
        <pc:spChg chg="mod">
          <ac:chgData name="shankar k" userId="04aa21a8999517e7" providerId="Windows Live" clId="Web-{92A4D688-09A0-4357-BD44-B447A3449738}" dt="2018-08-07T09:30:33.363" v="1846" actId="20577"/>
          <ac:spMkLst>
            <pc:docMk/>
            <pc:sldMk cId="1859019368" sldId="38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51.695" v="1545" actId="20577"/>
        <pc:sldMkLst>
          <pc:docMk/>
          <pc:sldMk cId="671098068" sldId="388"/>
        </pc:sldMkLst>
        <pc:spChg chg="mod">
          <ac:chgData name="shankar k" userId="04aa21a8999517e7" providerId="Windows Live" clId="Web-{92A4D688-09A0-4357-BD44-B447A3449738}" dt="2018-08-07T09:00:51.695" v="1545" actId="20577"/>
          <ac:spMkLst>
            <pc:docMk/>
            <pc:sldMk cId="671098068" sldId="38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34.774" v="1544" actId="14100"/>
        <pc:sldMkLst>
          <pc:docMk/>
          <pc:sldMk cId="3718948083" sldId="389"/>
        </pc:sldMkLst>
        <pc:spChg chg="mod">
          <ac:chgData name="shankar k" userId="04aa21a8999517e7" providerId="Windows Live" clId="Web-{92A4D688-09A0-4357-BD44-B447A3449738}" dt="2018-08-07T09:00:34.774" v="1544" actId="14100"/>
          <ac:spMkLst>
            <pc:docMk/>
            <pc:sldMk cId="3718948083" sldId="38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23.554" v="1538" actId="20577"/>
        <pc:sldMkLst>
          <pc:docMk/>
          <pc:sldMk cId="881796568" sldId="390"/>
        </pc:sldMkLst>
        <pc:spChg chg="mod">
          <ac:chgData name="shankar k" userId="04aa21a8999517e7" providerId="Windows Live" clId="Web-{92A4D688-09A0-4357-BD44-B447A3449738}" dt="2018-08-07T09:00:23.554" v="1538" actId="20577"/>
          <ac:spMkLst>
            <pc:docMk/>
            <pc:sldMk cId="881796568" sldId="39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19.945" v="1535" actId="20577"/>
        <pc:sldMkLst>
          <pc:docMk/>
          <pc:sldMk cId="680329435" sldId="391"/>
        </pc:sldMkLst>
        <pc:spChg chg="mod">
          <ac:chgData name="shankar k" userId="04aa21a8999517e7" providerId="Windows Live" clId="Web-{92A4D688-09A0-4357-BD44-B447A3449738}" dt="2018-08-07T09:00:19.945" v="1535" actId="20577"/>
          <ac:spMkLst>
            <pc:docMk/>
            <pc:sldMk cId="680329435" sldId="39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12.929" v="1532" actId="20577"/>
        <pc:sldMkLst>
          <pc:docMk/>
          <pc:sldMk cId="2747120569" sldId="392"/>
        </pc:sldMkLst>
        <pc:spChg chg="mod">
          <ac:chgData name="shankar k" userId="04aa21a8999517e7" providerId="Windows Live" clId="Web-{92A4D688-09A0-4357-BD44-B447A3449738}" dt="2018-08-07T09:00:12.929" v="1532" actId="20577"/>
          <ac:spMkLst>
            <pc:docMk/>
            <pc:sldMk cId="2747120569" sldId="39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08.883" v="1529" actId="20577"/>
        <pc:sldMkLst>
          <pc:docMk/>
          <pc:sldMk cId="3379747013" sldId="393"/>
        </pc:sldMkLst>
        <pc:spChg chg="mod">
          <ac:chgData name="shankar k" userId="04aa21a8999517e7" providerId="Windows Live" clId="Web-{92A4D688-09A0-4357-BD44-B447A3449738}" dt="2018-08-07T09:00:08.883" v="1529" actId="20577"/>
          <ac:spMkLst>
            <pc:docMk/>
            <pc:sldMk cId="3379747013" sldId="39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04.712" v="1526" actId="20577"/>
        <pc:sldMkLst>
          <pc:docMk/>
          <pc:sldMk cId="3857213817" sldId="394"/>
        </pc:sldMkLst>
        <pc:spChg chg="mod">
          <ac:chgData name="shankar k" userId="04aa21a8999517e7" providerId="Windows Live" clId="Web-{92A4D688-09A0-4357-BD44-B447A3449738}" dt="2018-08-07T09:00:04.712" v="1526" actId="20577"/>
          <ac:spMkLst>
            <pc:docMk/>
            <pc:sldMk cId="3857213817" sldId="39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9:00:00.789" v="1523" actId="20577"/>
        <pc:sldMkLst>
          <pc:docMk/>
          <pc:sldMk cId="1290742813" sldId="395"/>
        </pc:sldMkLst>
        <pc:spChg chg="mod">
          <ac:chgData name="shankar k" userId="04aa21a8999517e7" providerId="Windows Live" clId="Web-{92A4D688-09A0-4357-BD44-B447A3449738}" dt="2018-08-07T09:00:00.789" v="1523" actId="20577"/>
          <ac:spMkLst>
            <pc:docMk/>
            <pc:sldMk cId="1290742813" sldId="39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56.742" v="1520" actId="20577"/>
        <pc:sldMkLst>
          <pc:docMk/>
          <pc:sldMk cId="2045136898" sldId="396"/>
        </pc:sldMkLst>
        <pc:spChg chg="mod">
          <ac:chgData name="shankar k" userId="04aa21a8999517e7" providerId="Windows Live" clId="Web-{92A4D688-09A0-4357-BD44-B447A3449738}" dt="2018-08-07T08:59:56.742" v="1520" actId="20577"/>
          <ac:spMkLst>
            <pc:docMk/>
            <pc:sldMk cId="2045136898" sldId="39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52.835" v="1517" actId="20577"/>
        <pc:sldMkLst>
          <pc:docMk/>
          <pc:sldMk cId="2493560315" sldId="397"/>
        </pc:sldMkLst>
        <pc:spChg chg="mod">
          <ac:chgData name="shankar k" userId="04aa21a8999517e7" providerId="Windows Live" clId="Web-{92A4D688-09A0-4357-BD44-B447A3449738}" dt="2018-08-07T08:59:52.835" v="1517" actId="20577"/>
          <ac:spMkLst>
            <pc:docMk/>
            <pc:sldMk cId="2493560315" sldId="39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48.789" v="1515" actId="20577"/>
        <pc:sldMkLst>
          <pc:docMk/>
          <pc:sldMk cId="478963078" sldId="398"/>
        </pc:sldMkLst>
        <pc:spChg chg="mod">
          <ac:chgData name="shankar k" userId="04aa21a8999517e7" providerId="Windows Live" clId="Web-{92A4D688-09A0-4357-BD44-B447A3449738}" dt="2018-08-07T08:59:48.789" v="1515" actId="20577"/>
          <ac:spMkLst>
            <pc:docMk/>
            <pc:sldMk cId="478963078" sldId="39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42.554" v="1510" actId="20577"/>
        <pc:sldMkLst>
          <pc:docMk/>
          <pc:sldMk cId="865866293" sldId="399"/>
        </pc:sldMkLst>
        <pc:spChg chg="mod">
          <ac:chgData name="shankar k" userId="04aa21a8999517e7" providerId="Windows Live" clId="Web-{92A4D688-09A0-4357-BD44-B447A3449738}" dt="2018-08-07T08:59:42.554" v="1510" actId="20577"/>
          <ac:spMkLst>
            <pc:docMk/>
            <pc:sldMk cId="865866293" sldId="39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38.024" v="1507" actId="20577"/>
        <pc:sldMkLst>
          <pc:docMk/>
          <pc:sldMk cId="3285586164" sldId="400"/>
        </pc:sldMkLst>
        <pc:spChg chg="mod">
          <ac:chgData name="shankar k" userId="04aa21a8999517e7" providerId="Windows Live" clId="Web-{92A4D688-09A0-4357-BD44-B447A3449738}" dt="2018-08-07T08:59:38.024" v="1507" actId="20577"/>
          <ac:spMkLst>
            <pc:docMk/>
            <pc:sldMk cId="3285586164" sldId="40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32.554" v="1504" actId="20577"/>
        <pc:sldMkLst>
          <pc:docMk/>
          <pc:sldMk cId="2411023284" sldId="401"/>
        </pc:sldMkLst>
        <pc:spChg chg="mod">
          <ac:chgData name="shankar k" userId="04aa21a8999517e7" providerId="Windows Live" clId="Web-{92A4D688-09A0-4357-BD44-B447A3449738}" dt="2018-08-07T08:59:32.554" v="1504" actId="20577"/>
          <ac:spMkLst>
            <pc:docMk/>
            <pc:sldMk cId="2411023284" sldId="40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28.570" v="1501" actId="20577"/>
        <pc:sldMkLst>
          <pc:docMk/>
          <pc:sldMk cId="2553292264" sldId="402"/>
        </pc:sldMkLst>
        <pc:spChg chg="mod">
          <ac:chgData name="shankar k" userId="04aa21a8999517e7" providerId="Windows Live" clId="Web-{92A4D688-09A0-4357-BD44-B447A3449738}" dt="2018-08-07T08:59:28.570" v="1501" actId="20577"/>
          <ac:spMkLst>
            <pc:docMk/>
            <pc:sldMk cId="2553292264" sldId="40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25.413" v="1498" actId="20577"/>
        <pc:sldMkLst>
          <pc:docMk/>
          <pc:sldMk cId="2815204184" sldId="403"/>
        </pc:sldMkLst>
        <pc:spChg chg="mod">
          <ac:chgData name="shankar k" userId="04aa21a8999517e7" providerId="Windows Live" clId="Web-{92A4D688-09A0-4357-BD44-B447A3449738}" dt="2018-08-07T08:59:25.413" v="1498" actId="20577"/>
          <ac:spMkLst>
            <pc:docMk/>
            <pc:sldMk cId="2815204184" sldId="40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21.413" v="1495" actId="20577"/>
        <pc:sldMkLst>
          <pc:docMk/>
          <pc:sldMk cId="3627007937" sldId="404"/>
        </pc:sldMkLst>
        <pc:spChg chg="mod">
          <ac:chgData name="shankar k" userId="04aa21a8999517e7" providerId="Windows Live" clId="Web-{92A4D688-09A0-4357-BD44-B447A3449738}" dt="2018-08-07T08:59:21.413" v="1495" actId="20577"/>
          <ac:spMkLst>
            <pc:docMk/>
            <pc:sldMk cId="3627007937" sldId="40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13.804" v="1492" actId="20577"/>
        <pc:sldMkLst>
          <pc:docMk/>
          <pc:sldMk cId="4079883738" sldId="405"/>
        </pc:sldMkLst>
        <pc:spChg chg="mod">
          <ac:chgData name="shankar k" userId="04aa21a8999517e7" providerId="Windows Live" clId="Web-{92A4D688-09A0-4357-BD44-B447A3449738}" dt="2018-08-07T08:59:13.804" v="1492" actId="20577"/>
          <ac:spMkLst>
            <pc:docMk/>
            <pc:sldMk cId="4079883738" sldId="40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09.601" v="1489" actId="20577"/>
        <pc:sldMkLst>
          <pc:docMk/>
          <pc:sldMk cId="876299004" sldId="406"/>
        </pc:sldMkLst>
        <pc:spChg chg="mod">
          <ac:chgData name="shankar k" userId="04aa21a8999517e7" providerId="Windows Live" clId="Web-{92A4D688-09A0-4357-BD44-B447A3449738}" dt="2018-08-07T08:59:09.601" v="1489" actId="20577"/>
          <ac:spMkLst>
            <pc:docMk/>
            <pc:sldMk cId="876299004" sldId="40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05.757" v="1486" actId="20577"/>
        <pc:sldMkLst>
          <pc:docMk/>
          <pc:sldMk cId="743764652" sldId="407"/>
        </pc:sldMkLst>
        <pc:spChg chg="mod">
          <ac:chgData name="shankar k" userId="04aa21a8999517e7" providerId="Windows Live" clId="Web-{92A4D688-09A0-4357-BD44-B447A3449738}" dt="2018-08-07T08:59:05.757" v="1486" actId="20577"/>
          <ac:spMkLst>
            <pc:docMk/>
            <pc:sldMk cId="743764652" sldId="40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9:01.632" v="1481" actId="20577"/>
        <pc:sldMkLst>
          <pc:docMk/>
          <pc:sldMk cId="3195778001" sldId="408"/>
        </pc:sldMkLst>
        <pc:spChg chg="mod">
          <ac:chgData name="shankar k" userId="04aa21a8999517e7" providerId="Windows Live" clId="Web-{92A4D688-09A0-4357-BD44-B447A3449738}" dt="2018-08-07T08:59:01.632" v="1481" actId="20577"/>
          <ac:spMkLst>
            <pc:docMk/>
            <pc:sldMk cId="3195778001" sldId="40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57.866" v="1475" actId="20577"/>
        <pc:sldMkLst>
          <pc:docMk/>
          <pc:sldMk cId="3407209925" sldId="409"/>
        </pc:sldMkLst>
        <pc:spChg chg="mod">
          <ac:chgData name="shankar k" userId="04aa21a8999517e7" providerId="Windows Live" clId="Web-{92A4D688-09A0-4357-BD44-B447A3449738}" dt="2018-08-07T08:58:57.866" v="1475" actId="20577"/>
          <ac:spMkLst>
            <pc:docMk/>
            <pc:sldMk cId="3407209925" sldId="40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52.585" v="1472" actId="20577"/>
        <pc:sldMkLst>
          <pc:docMk/>
          <pc:sldMk cId="230891689" sldId="410"/>
        </pc:sldMkLst>
        <pc:spChg chg="mod">
          <ac:chgData name="shankar k" userId="04aa21a8999517e7" providerId="Windows Live" clId="Web-{92A4D688-09A0-4357-BD44-B447A3449738}" dt="2018-08-07T08:58:52.585" v="1472" actId="20577"/>
          <ac:spMkLst>
            <pc:docMk/>
            <pc:sldMk cId="230891689" sldId="41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46.694" v="1469" actId="20577"/>
        <pc:sldMkLst>
          <pc:docMk/>
          <pc:sldMk cId="1702748725" sldId="411"/>
        </pc:sldMkLst>
        <pc:spChg chg="mod">
          <ac:chgData name="shankar k" userId="04aa21a8999517e7" providerId="Windows Live" clId="Web-{92A4D688-09A0-4357-BD44-B447A3449738}" dt="2018-08-07T08:58:46.694" v="1469" actId="20577"/>
          <ac:spMkLst>
            <pc:docMk/>
            <pc:sldMk cId="1702748725" sldId="41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24.585" v="1451" actId="20577"/>
        <pc:sldMkLst>
          <pc:docMk/>
          <pc:sldMk cId="2408115757" sldId="412"/>
        </pc:sldMkLst>
        <pc:spChg chg="mod">
          <ac:chgData name="shankar k" userId="04aa21a8999517e7" providerId="Windows Live" clId="Web-{92A4D688-09A0-4357-BD44-B447A3449738}" dt="2018-08-07T08:58:24.585" v="1451" actId="20577"/>
          <ac:spMkLst>
            <pc:docMk/>
            <pc:sldMk cId="2408115757" sldId="41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39.132" v="1466" actId="20577"/>
        <pc:sldMkLst>
          <pc:docMk/>
          <pc:sldMk cId="4101765315" sldId="413"/>
        </pc:sldMkLst>
        <pc:spChg chg="mod">
          <ac:chgData name="shankar k" userId="04aa21a8999517e7" providerId="Windows Live" clId="Web-{92A4D688-09A0-4357-BD44-B447A3449738}" dt="2018-08-07T08:58:39.132" v="1466" actId="20577"/>
          <ac:spMkLst>
            <pc:docMk/>
            <pc:sldMk cId="4101765315" sldId="41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10.850" v="1438" actId="20577"/>
        <pc:sldMkLst>
          <pc:docMk/>
          <pc:sldMk cId="2004270403" sldId="414"/>
        </pc:sldMkLst>
        <pc:spChg chg="mod">
          <ac:chgData name="shankar k" userId="04aa21a8999517e7" providerId="Windows Live" clId="Web-{92A4D688-09A0-4357-BD44-B447A3449738}" dt="2018-08-07T08:58:10.850" v="1438" actId="20577"/>
          <ac:spMkLst>
            <pc:docMk/>
            <pc:sldMk cId="2004270403" sldId="41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8:00.804" v="1430" actId="20577"/>
        <pc:sldMkLst>
          <pc:docMk/>
          <pc:sldMk cId="2692942885" sldId="415"/>
        </pc:sldMkLst>
        <pc:spChg chg="mod">
          <ac:chgData name="shankar k" userId="04aa21a8999517e7" providerId="Windows Live" clId="Web-{92A4D688-09A0-4357-BD44-B447A3449738}" dt="2018-08-07T08:58:00.804" v="1430" actId="20577"/>
          <ac:spMkLst>
            <pc:docMk/>
            <pc:sldMk cId="2692942885" sldId="41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49.538" v="1421" actId="20577"/>
        <pc:sldMkLst>
          <pc:docMk/>
          <pc:sldMk cId="665693492" sldId="416"/>
        </pc:sldMkLst>
        <pc:spChg chg="mod">
          <ac:chgData name="shankar k" userId="04aa21a8999517e7" providerId="Windows Live" clId="Web-{92A4D688-09A0-4357-BD44-B447A3449738}" dt="2018-08-07T08:57:49.538" v="1421" actId="20577"/>
          <ac:spMkLst>
            <pc:docMk/>
            <pc:sldMk cId="665693492" sldId="41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45.522" v="1416" actId="20577"/>
        <pc:sldMkLst>
          <pc:docMk/>
          <pc:sldMk cId="777974247" sldId="417"/>
        </pc:sldMkLst>
        <pc:spChg chg="mod">
          <ac:chgData name="shankar k" userId="04aa21a8999517e7" providerId="Windows Live" clId="Web-{92A4D688-09A0-4357-BD44-B447A3449738}" dt="2018-08-07T08:57:45.522" v="1416" actId="20577"/>
          <ac:spMkLst>
            <pc:docMk/>
            <pc:sldMk cId="777974247" sldId="41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25.569" v="1405" actId="20577"/>
        <pc:sldMkLst>
          <pc:docMk/>
          <pc:sldMk cId="3612601532" sldId="418"/>
        </pc:sldMkLst>
        <pc:spChg chg="mod">
          <ac:chgData name="shankar k" userId="04aa21a8999517e7" providerId="Windows Live" clId="Web-{92A4D688-09A0-4357-BD44-B447A3449738}" dt="2018-08-07T08:57:25.569" v="1405" actId="20577"/>
          <ac:spMkLst>
            <pc:docMk/>
            <pc:sldMk cId="3612601532" sldId="41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20.756" v="1402" actId="20577"/>
        <pc:sldMkLst>
          <pc:docMk/>
          <pc:sldMk cId="956619396" sldId="419"/>
        </pc:sldMkLst>
        <pc:spChg chg="mod">
          <ac:chgData name="shankar k" userId="04aa21a8999517e7" providerId="Windows Live" clId="Web-{92A4D688-09A0-4357-BD44-B447A3449738}" dt="2018-08-07T08:57:20.756" v="1402" actId="20577"/>
          <ac:spMkLst>
            <pc:docMk/>
            <pc:sldMk cId="956619396" sldId="41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13.553" v="1399" actId="20577"/>
        <pc:sldMkLst>
          <pc:docMk/>
          <pc:sldMk cId="1708901783" sldId="420"/>
        </pc:sldMkLst>
        <pc:spChg chg="mod">
          <ac:chgData name="shankar k" userId="04aa21a8999517e7" providerId="Windows Live" clId="Web-{92A4D688-09A0-4357-BD44-B447A3449738}" dt="2018-08-07T08:57:13.553" v="1399" actId="20577"/>
          <ac:spMkLst>
            <pc:docMk/>
            <pc:sldMk cId="1708901783" sldId="42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09.366" v="1396" actId="20577"/>
        <pc:sldMkLst>
          <pc:docMk/>
          <pc:sldMk cId="2823430865" sldId="421"/>
        </pc:sldMkLst>
        <pc:spChg chg="mod">
          <ac:chgData name="shankar k" userId="04aa21a8999517e7" providerId="Windows Live" clId="Web-{92A4D688-09A0-4357-BD44-B447A3449738}" dt="2018-08-07T08:57:09.366" v="1396" actId="20577"/>
          <ac:spMkLst>
            <pc:docMk/>
            <pc:sldMk cId="2823430865" sldId="42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04.100" v="1393" actId="20577"/>
        <pc:sldMkLst>
          <pc:docMk/>
          <pc:sldMk cId="3149096367" sldId="422"/>
        </pc:sldMkLst>
        <pc:spChg chg="mod">
          <ac:chgData name="shankar k" userId="04aa21a8999517e7" providerId="Windows Live" clId="Web-{92A4D688-09A0-4357-BD44-B447A3449738}" dt="2018-08-07T08:57:04.100" v="1393" actId="20577"/>
          <ac:spMkLst>
            <pc:docMk/>
            <pc:sldMk cId="3149096367" sldId="42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7:01.100" v="1390" actId="20577"/>
        <pc:sldMkLst>
          <pc:docMk/>
          <pc:sldMk cId="2178995734" sldId="423"/>
        </pc:sldMkLst>
        <pc:spChg chg="mod">
          <ac:chgData name="shankar k" userId="04aa21a8999517e7" providerId="Windows Live" clId="Web-{92A4D688-09A0-4357-BD44-B447A3449738}" dt="2018-08-07T08:57:01.100" v="1390" actId="20577"/>
          <ac:spMkLst>
            <pc:docMk/>
            <pc:sldMk cId="2178995734" sldId="42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58.553" v="1388" actId="20577"/>
        <pc:sldMkLst>
          <pc:docMk/>
          <pc:sldMk cId="842786453" sldId="424"/>
        </pc:sldMkLst>
        <pc:spChg chg="mod">
          <ac:chgData name="shankar k" userId="04aa21a8999517e7" providerId="Windows Live" clId="Web-{92A4D688-09A0-4357-BD44-B447A3449738}" dt="2018-08-07T08:56:58.553" v="1388" actId="20577"/>
          <ac:spMkLst>
            <pc:docMk/>
            <pc:sldMk cId="842786453" sldId="42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51.084" v="1383" actId="20577"/>
        <pc:sldMkLst>
          <pc:docMk/>
          <pc:sldMk cId="4251470713" sldId="425"/>
        </pc:sldMkLst>
        <pc:spChg chg="mod">
          <ac:chgData name="shankar k" userId="04aa21a8999517e7" providerId="Windows Live" clId="Web-{92A4D688-09A0-4357-BD44-B447A3449738}" dt="2018-08-07T08:56:51.084" v="1383" actId="20577"/>
          <ac:spMkLst>
            <pc:docMk/>
            <pc:sldMk cId="4251470713" sldId="42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47.381" v="1380" actId="20577"/>
        <pc:sldMkLst>
          <pc:docMk/>
          <pc:sldMk cId="3455874571" sldId="426"/>
        </pc:sldMkLst>
        <pc:spChg chg="mod">
          <ac:chgData name="shankar k" userId="04aa21a8999517e7" providerId="Windows Live" clId="Web-{92A4D688-09A0-4357-BD44-B447A3449738}" dt="2018-08-07T08:56:47.381" v="1380" actId="20577"/>
          <ac:spMkLst>
            <pc:docMk/>
            <pc:sldMk cId="3455874571" sldId="42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44.116" v="1377" actId="20577"/>
        <pc:sldMkLst>
          <pc:docMk/>
          <pc:sldMk cId="2943371991" sldId="427"/>
        </pc:sldMkLst>
        <pc:spChg chg="mod">
          <ac:chgData name="shankar k" userId="04aa21a8999517e7" providerId="Windows Live" clId="Web-{92A4D688-09A0-4357-BD44-B447A3449738}" dt="2018-08-07T08:56:44.116" v="1377" actId="20577"/>
          <ac:spMkLst>
            <pc:docMk/>
            <pc:sldMk cId="2943371991" sldId="42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39.444" v="1374" actId="20577"/>
        <pc:sldMkLst>
          <pc:docMk/>
          <pc:sldMk cId="387558585" sldId="428"/>
        </pc:sldMkLst>
        <pc:spChg chg="mod">
          <ac:chgData name="shankar k" userId="04aa21a8999517e7" providerId="Windows Live" clId="Web-{92A4D688-09A0-4357-BD44-B447A3449738}" dt="2018-08-07T08:56:39.444" v="1374" actId="20577"/>
          <ac:spMkLst>
            <pc:docMk/>
            <pc:sldMk cId="387558585" sldId="42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35.537" v="1371" actId="20577"/>
        <pc:sldMkLst>
          <pc:docMk/>
          <pc:sldMk cId="1376549833" sldId="429"/>
        </pc:sldMkLst>
        <pc:spChg chg="mod">
          <ac:chgData name="shankar k" userId="04aa21a8999517e7" providerId="Windows Live" clId="Web-{92A4D688-09A0-4357-BD44-B447A3449738}" dt="2018-08-07T08:56:35.537" v="1371" actId="20577"/>
          <ac:spMkLst>
            <pc:docMk/>
            <pc:sldMk cId="1376549833" sldId="42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32.147" v="1368" actId="20577"/>
        <pc:sldMkLst>
          <pc:docMk/>
          <pc:sldMk cId="4074769826" sldId="430"/>
        </pc:sldMkLst>
        <pc:spChg chg="mod">
          <ac:chgData name="shankar k" userId="04aa21a8999517e7" providerId="Windows Live" clId="Web-{92A4D688-09A0-4357-BD44-B447A3449738}" dt="2018-08-07T08:56:32.147" v="1368" actId="20577"/>
          <ac:spMkLst>
            <pc:docMk/>
            <pc:sldMk cId="4074769826" sldId="43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28.256" v="1365" actId="20577"/>
        <pc:sldMkLst>
          <pc:docMk/>
          <pc:sldMk cId="3764264803" sldId="431"/>
        </pc:sldMkLst>
        <pc:spChg chg="mod">
          <ac:chgData name="shankar k" userId="04aa21a8999517e7" providerId="Windows Live" clId="Web-{92A4D688-09A0-4357-BD44-B447A3449738}" dt="2018-08-07T08:56:28.256" v="1365" actId="20577"/>
          <ac:spMkLst>
            <pc:docMk/>
            <pc:sldMk cId="3764264803" sldId="43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22.272" v="1362" actId="20577"/>
        <pc:sldMkLst>
          <pc:docMk/>
          <pc:sldMk cId="402876521" sldId="432"/>
        </pc:sldMkLst>
        <pc:spChg chg="mod">
          <ac:chgData name="shankar k" userId="04aa21a8999517e7" providerId="Windows Live" clId="Web-{92A4D688-09A0-4357-BD44-B447A3449738}" dt="2018-08-07T08:56:22.272" v="1362" actId="20577"/>
          <ac:spMkLst>
            <pc:docMk/>
            <pc:sldMk cId="402876521" sldId="43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19.365" v="1359" actId="20577"/>
        <pc:sldMkLst>
          <pc:docMk/>
          <pc:sldMk cId="984364652" sldId="433"/>
        </pc:sldMkLst>
        <pc:spChg chg="mod">
          <ac:chgData name="shankar k" userId="04aa21a8999517e7" providerId="Windows Live" clId="Web-{92A4D688-09A0-4357-BD44-B447A3449738}" dt="2018-08-07T08:56:19.365" v="1359" actId="20577"/>
          <ac:spMkLst>
            <pc:docMk/>
            <pc:sldMk cId="984364652" sldId="433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14.568" v="1357" actId="20577"/>
        <pc:sldMkLst>
          <pc:docMk/>
          <pc:sldMk cId="2873970199" sldId="434"/>
        </pc:sldMkLst>
        <pc:spChg chg="mod">
          <ac:chgData name="shankar k" userId="04aa21a8999517e7" providerId="Windows Live" clId="Web-{92A4D688-09A0-4357-BD44-B447A3449738}" dt="2018-08-07T08:56:14.568" v="1357" actId="20577"/>
          <ac:spMkLst>
            <pc:docMk/>
            <pc:sldMk cId="2873970199" sldId="434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09.912" v="1352" actId="20577"/>
        <pc:sldMkLst>
          <pc:docMk/>
          <pc:sldMk cId="3788562467" sldId="435"/>
        </pc:sldMkLst>
        <pc:spChg chg="mod">
          <ac:chgData name="shankar k" userId="04aa21a8999517e7" providerId="Windows Live" clId="Web-{92A4D688-09A0-4357-BD44-B447A3449738}" dt="2018-08-07T08:56:09.912" v="1352" actId="20577"/>
          <ac:spMkLst>
            <pc:docMk/>
            <pc:sldMk cId="3788562467" sldId="435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04.912" v="1349" actId="20577"/>
        <pc:sldMkLst>
          <pc:docMk/>
          <pc:sldMk cId="672302456" sldId="436"/>
        </pc:sldMkLst>
        <pc:spChg chg="mod">
          <ac:chgData name="shankar k" userId="04aa21a8999517e7" providerId="Windows Live" clId="Web-{92A4D688-09A0-4357-BD44-B447A3449738}" dt="2018-08-07T08:56:04.912" v="1349" actId="20577"/>
          <ac:spMkLst>
            <pc:docMk/>
            <pc:sldMk cId="672302456" sldId="436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6:00.490" v="1346" actId="20577"/>
        <pc:sldMkLst>
          <pc:docMk/>
          <pc:sldMk cId="2463097755" sldId="437"/>
        </pc:sldMkLst>
        <pc:spChg chg="mod">
          <ac:chgData name="shankar k" userId="04aa21a8999517e7" providerId="Windows Live" clId="Web-{92A4D688-09A0-4357-BD44-B447A3449738}" dt="2018-08-07T08:56:00.490" v="1346" actId="20577"/>
          <ac:spMkLst>
            <pc:docMk/>
            <pc:sldMk cId="2463097755" sldId="437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56.209" v="1343" actId="20577"/>
        <pc:sldMkLst>
          <pc:docMk/>
          <pc:sldMk cId="1758302938" sldId="438"/>
        </pc:sldMkLst>
        <pc:spChg chg="mod">
          <ac:chgData name="shankar k" userId="04aa21a8999517e7" providerId="Windows Live" clId="Web-{92A4D688-09A0-4357-BD44-B447A3449738}" dt="2018-08-07T08:55:56.209" v="1343" actId="20577"/>
          <ac:spMkLst>
            <pc:docMk/>
            <pc:sldMk cId="1758302938" sldId="438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53.146" v="1340" actId="20577"/>
        <pc:sldMkLst>
          <pc:docMk/>
          <pc:sldMk cId="2775775966" sldId="439"/>
        </pc:sldMkLst>
        <pc:spChg chg="mod">
          <ac:chgData name="shankar k" userId="04aa21a8999517e7" providerId="Windows Live" clId="Web-{92A4D688-09A0-4357-BD44-B447A3449738}" dt="2018-08-07T08:55:53.146" v="1340" actId="20577"/>
          <ac:spMkLst>
            <pc:docMk/>
            <pc:sldMk cId="2775775966" sldId="439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47.428" v="1337" actId="20577"/>
        <pc:sldMkLst>
          <pc:docMk/>
          <pc:sldMk cId="3574836895" sldId="440"/>
        </pc:sldMkLst>
        <pc:spChg chg="mod">
          <ac:chgData name="shankar k" userId="04aa21a8999517e7" providerId="Windows Live" clId="Web-{92A4D688-09A0-4357-BD44-B447A3449738}" dt="2018-08-07T08:55:47.428" v="1337" actId="20577"/>
          <ac:spMkLst>
            <pc:docMk/>
            <pc:sldMk cId="3574836895" sldId="440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43.568" v="1334" actId="20577"/>
        <pc:sldMkLst>
          <pc:docMk/>
          <pc:sldMk cId="1917713788" sldId="441"/>
        </pc:sldMkLst>
        <pc:spChg chg="mod">
          <ac:chgData name="shankar k" userId="04aa21a8999517e7" providerId="Windows Live" clId="Web-{92A4D688-09A0-4357-BD44-B447A3449738}" dt="2018-08-07T08:55:43.568" v="1334" actId="20577"/>
          <ac:spMkLst>
            <pc:docMk/>
            <pc:sldMk cId="1917713788" sldId="441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38.724" v="1331" actId="20577"/>
        <pc:sldMkLst>
          <pc:docMk/>
          <pc:sldMk cId="1085940332" sldId="442"/>
        </pc:sldMkLst>
        <pc:spChg chg="mod">
          <ac:chgData name="shankar k" userId="04aa21a8999517e7" providerId="Windows Live" clId="Web-{92A4D688-09A0-4357-BD44-B447A3449738}" dt="2018-08-07T08:55:38.724" v="1331" actId="20577"/>
          <ac:spMkLst>
            <pc:docMk/>
            <pc:sldMk cId="1085940332" sldId="442"/>
            <ac:spMk id="3" creationId="{BD52156E-2A3D-4A2A-8D6D-9BAFDFFD6679}"/>
          </ac:spMkLst>
        </pc:spChg>
      </pc:sldChg>
      <pc:sldChg chg="modSp">
        <pc:chgData name="shankar k" userId="04aa21a8999517e7" providerId="Windows Live" clId="Web-{92A4D688-09A0-4357-BD44-B447A3449738}" dt="2018-08-07T08:55:33.428" v="1328" actId="20577"/>
        <pc:sldMkLst>
          <pc:docMk/>
          <pc:sldMk cId="758125601" sldId="443"/>
        </pc:sldMkLst>
        <pc:spChg chg="mod">
          <ac:chgData name="shankar k" userId="04aa21a8999517e7" providerId="Windows Live" clId="Web-{92A4D688-09A0-4357-BD44-B447A3449738}" dt="2018-08-07T08:55:33.428" v="1328" actId="20577"/>
          <ac:spMkLst>
            <pc:docMk/>
            <pc:sldMk cId="758125601" sldId="443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14.099" v="1320"/>
        <pc:sldMkLst>
          <pc:docMk/>
          <pc:sldMk cId="2621320747" sldId="444"/>
        </pc:sldMkLst>
        <pc:spChg chg="mod">
          <ac:chgData name="shankar k" userId="04aa21a8999517e7" providerId="Windows Live" clId="Web-{92A4D688-09A0-4357-BD44-B447A3449738}" dt="2018-08-07T08:55:06.537" v="1317" actId="20577"/>
          <ac:spMkLst>
            <pc:docMk/>
            <pc:sldMk cId="2621320747" sldId="444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16.131" v="1321"/>
        <pc:sldMkLst>
          <pc:docMk/>
          <pc:sldMk cId="752844624" sldId="445"/>
        </pc:sldMkLst>
        <pc:spChg chg="mod">
          <ac:chgData name="shankar k" userId="04aa21a8999517e7" providerId="Windows Live" clId="Web-{92A4D688-09A0-4357-BD44-B447A3449738}" dt="2018-08-07T08:54:56.724" v="1314" actId="20577"/>
          <ac:spMkLst>
            <pc:docMk/>
            <pc:sldMk cId="752844624" sldId="445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17.818" v="1322"/>
        <pc:sldMkLst>
          <pc:docMk/>
          <pc:sldMk cId="885215364" sldId="446"/>
        </pc:sldMkLst>
        <pc:spChg chg="mod">
          <ac:chgData name="shankar k" userId="04aa21a8999517e7" providerId="Windows Live" clId="Web-{92A4D688-09A0-4357-BD44-B447A3449738}" dt="2018-08-07T08:54:53.755" v="1311" actId="20577"/>
          <ac:spMkLst>
            <pc:docMk/>
            <pc:sldMk cId="885215364" sldId="446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19.506" v="1323"/>
        <pc:sldMkLst>
          <pc:docMk/>
          <pc:sldMk cId="3491568624" sldId="447"/>
        </pc:sldMkLst>
        <pc:spChg chg="mod">
          <ac:chgData name="shankar k" userId="04aa21a8999517e7" providerId="Windows Live" clId="Web-{92A4D688-09A0-4357-BD44-B447A3449738}" dt="2018-08-07T08:54:50.130" v="1309" actId="20577"/>
          <ac:spMkLst>
            <pc:docMk/>
            <pc:sldMk cId="3491568624" sldId="447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21.162" v="1324"/>
        <pc:sldMkLst>
          <pc:docMk/>
          <pc:sldMk cId="390657006" sldId="448"/>
        </pc:sldMkLst>
        <pc:spChg chg="mod">
          <ac:chgData name="shankar k" userId="04aa21a8999517e7" providerId="Windows Live" clId="Web-{92A4D688-09A0-4357-BD44-B447A3449738}" dt="2018-08-07T08:54:45.130" v="1302" actId="20577"/>
          <ac:spMkLst>
            <pc:docMk/>
            <pc:sldMk cId="390657006" sldId="448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22.693" v="1325"/>
        <pc:sldMkLst>
          <pc:docMk/>
          <pc:sldMk cId="3060070844" sldId="449"/>
        </pc:sldMkLst>
        <pc:spChg chg="mod">
          <ac:chgData name="shankar k" userId="04aa21a8999517e7" providerId="Windows Live" clId="Web-{92A4D688-09A0-4357-BD44-B447A3449738}" dt="2018-08-07T08:54:39.896" v="1299" actId="20577"/>
          <ac:spMkLst>
            <pc:docMk/>
            <pc:sldMk cId="3060070844" sldId="449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24.131" v="1326"/>
        <pc:sldMkLst>
          <pc:docMk/>
          <pc:sldMk cId="3188686815" sldId="450"/>
        </pc:sldMkLst>
        <pc:spChg chg="mod">
          <ac:chgData name="shankar k" userId="04aa21a8999517e7" providerId="Windows Live" clId="Web-{92A4D688-09A0-4357-BD44-B447A3449738}" dt="2018-08-07T08:54:30.802" v="1290" actId="20577"/>
          <ac:spMkLst>
            <pc:docMk/>
            <pc:sldMk cId="3188686815" sldId="450"/>
            <ac:spMk id="3" creationId="{BD52156E-2A3D-4A2A-8D6D-9BAFDFFD6679}"/>
          </ac:spMkLst>
        </pc:spChg>
      </pc:sldChg>
      <pc:sldChg chg="modSp del">
        <pc:chgData name="shankar k" userId="04aa21a8999517e7" providerId="Windows Live" clId="Web-{92A4D688-09A0-4357-BD44-B447A3449738}" dt="2018-08-07T08:55:25.834" v="1327"/>
        <pc:sldMkLst>
          <pc:docMk/>
          <pc:sldMk cId="1110035299" sldId="451"/>
        </pc:sldMkLst>
        <pc:spChg chg="mod">
          <ac:chgData name="shankar k" userId="04aa21a8999517e7" providerId="Windows Live" clId="Web-{92A4D688-09A0-4357-BD44-B447A3449738}" dt="2018-08-07T08:54:26.708" v="1287" actId="20577"/>
          <ac:spMkLst>
            <pc:docMk/>
            <pc:sldMk cId="1110035299" sldId="451"/>
            <ac:spMk id="3" creationId="{BD52156E-2A3D-4A2A-8D6D-9BAFDFFD6679}"/>
          </ac:spMkLst>
        </pc:spChg>
      </pc:sldChg>
      <pc:sldChg chg="modSp add ord replId">
        <pc:chgData name="shankar k" userId="04aa21a8999517e7" providerId="Windows Live" clId="Web-{92A4D688-09A0-4357-BD44-B447A3449738}" dt="2018-08-07T09:01:14.508" v="1560" actId="20577"/>
        <pc:sldMkLst>
          <pc:docMk/>
          <pc:sldMk cId="1387913287" sldId="452"/>
        </pc:sldMkLst>
        <pc:spChg chg="mod">
          <ac:chgData name="shankar k" userId="04aa21a8999517e7" providerId="Windows Live" clId="Web-{92A4D688-09A0-4357-BD44-B447A3449738}" dt="2018-08-07T09:01:14.508" v="1560" actId="20577"/>
          <ac:spMkLst>
            <pc:docMk/>
            <pc:sldMk cId="1387913287" sldId="452"/>
            <ac:spMk id="3" creationId="{BD52156E-2A3D-4A2A-8D6D-9BAFDFFD6679}"/>
          </ac:spMkLst>
        </pc:spChg>
        <pc:spChg chg="mod">
          <ac:chgData name="shankar k" userId="04aa21a8999517e7" providerId="Windows Live" clId="Web-{92A4D688-09A0-4357-BD44-B447A3449738}" dt="2018-08-07T08:52:41.911" v="1285" actId="20577"/>
          <ac:spMkLst>
            <pc:docMk/>
            <pc:sldMk cId="1387913287" sldId="452"/>
            <ac:spMk id="5" creationId="{EE0B0F13-C18A-45B4-9543-F6255DA49087}"/>
          </ac:spMkLst>
        </pc:spChg>
      </pc:sldChg>
      <pc:sldChg chg="addSp modSp add replId">
        <pc:chgData name="shankar k" userId="04aa21a8999517e7" providerId="Windows Live" clId="Web-{92A4D688-09A0-4357-BD44-B447A3449738}" dt="2018-08-07T09:14:50.341" v="1639" actId="14100"/>
        <pc:sldMkLst>
          <pc:docMk/>
          <pc:sldMk cId="3095231474" sldId="453"/>
        </pc:sldMkLst>
        <pc:picChg chg="add mod">
          <ac:chgData name="shankar k" userId="04aa21a8999517e7" providerId="Windows Live" clId="Web-{92A4D688-09A0-4357-BD44-B447A3449738}" dt="2018-08-07T09:14:50.341" v="1639" actId="14100"/>
          <ac:picMkLst>
            <pc:docMk/>
            <pc:sldMk cId="3095231474" sldId="453"/>
            <ac:picMk id="2" creationId="{05D75186-2B53-46C3-ABB1-FD46B4B3A938}"/>
          </ac:picMkLst>
        </pc:picChg>
      </pc:sldChg>
      <pc:sldChg chg="addSp modSp add replId">
        <pc:chgData name="shankar k" userId="04aa21a8999517e7" providerId="Windows Live" clId="Web-{92A4D688-09A0-4357-BD44-B447A3449738}" dt="2018-08-07T09:14:43.685" v="1637" actId="1076"/>
        <pc:sldMkLst>
          <pc:docMk/>
          <pc:sldMk cId="379860707" sldId="454"/>
        </pc:sldMkLst>
        <pc:spChg chg="mod">
          <ac:chgData name="shankar k" userId="04aa21a8999517e7" providerId="Windows Live" clId="Web-{92A4D688-09A0-4357-BD44-B447A3449738}" dt="2018-08-07T09:14:43.685" v="1637" actId="1076"/>
          <ac:spMkLst>
            <pc:docMk/>
            <pc:sldMk cId="379860707" sldId="454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4:38.904" v="1636" actId="14100"/>
          <ac:picMkLst>
            <pc:docMk/>
            <pc:sldMk cId="379860707" sldId="454"/>
            <ac:picMk id="2" creationId="{0A227E7F-DFD4-42DB-B594-002EFCF9FCF9}"/>
          </ac:picMkLst>
        </pc:picChg>
      </pc:sldChg>
      <pc:sldChg chg="addSp modSp add replId">
        <pc:chgData name="shankar k" userId="04aa21a8999517e7" providerId="Windows Live" clId="Web-{92A4D688-09A0-4357-BD44-B447A3449738}" dt="2018-08-07T09:15:43.295" v="1650" actId="14100"/>
        <pc:sldMkLst>
          <pc:docMk/>
          <pc:sldMk cId="3888109147" sldId="455"/>
        </pc:sldMkLst>
        <pc:spChg chg="mod">
          <ac:chgData name="shankar k" userId="04aa21a8999517e7" providerId="Windows Live" clId="Web-{92A4D688-09A0-4357-BD44-B447A3449738}" dt="2018-08-07T09:15:06.310" v="1640" actId="1076"/>
          <ac:spMkLst>
            <pc:docMk/>
            <pc:sldMk cId="3888109147" sldId="455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5:43.295" v="1650" actId="14100"/>
          <ac:picMkLst>
            <pc:docMk/>
            <pc:sldMk cId="3888109147" sldId="455"/>
            <ac:picMk id="2" creationId="{A93C13C9-DEDE-4B01-A937-6B019A2B9E32}"/>
          </ac:picMkLst>
        </pc:picChg>
      </pc:sldChg>
      <pc:sldChg chg="addSp modSp add replId">
        <pc:chgData name="shankar k" userId="04aa21a8999517e7" providerId="Windows Live" clId="Web-{92A4D688-09A0-4357-BD44-B447A3449738}" dt="2018-08-07T09:16:27.826" v="1658" actId="14100"/>
        <pc:sldMkLst>
          <pc:docMk/>
          <pc:sldMk cId="640459765" sldId="456"/>
        </pc:sldMkLst>
        <pc:spChg chg="mod">
          <ac:chgData name="shankar k" userId="04aa21a8999517e7" providerId="Windows Live" clId="Web-{92A4D688-09A0-4357-BD44-B447A3449738}" dt="2018-08-07T09:16:02.983" v="1651" actId="1076"/>
          <ac:spMkLst>
            <pc:docMk/>
            <pc:sldMk cId="640459765" sldId="456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6:27.826" v="1658" actId="14100"/>
          <ac:picMkLst>
            <pc:docMk/>
            <pc:sldMk cId="640459765" sldId="456"/>
            <ac:picMk id="2" creationId="{640098A4-F321-4595-9EF2-6CE402B94A08}"/>
          </ac:picMkLst>
        </pc:picChg>
      </pc:sldChg>
      <pc:sldChg chg="addSp modSp add replId">
        <pc:chgData name="shankar k" userId="04aa21a8999517e7" providerId="Windows Live" clId="Web-{92A4D688-09A0-4357-BD44-B447A3449738}" dt="2018-08-07T09:17:14.186" v="1665" actId="14100"/>
        <pc:sldMkLst>
          <pc:docMk/>
          <pc:sldMk cId="398098204" sldId="457"/>
        </pc:sldMkLst>
        <pc:spChg chg="mod">
          <ac:chgData name="shankar k" userId="04aa21a8999517e7" providerId="Windows Live" clId="Web-{92A4D688-09A0-4357-BD44-B447A3449738}" dt="2018-08-07T09:16:56.826" v="1661" actId="1076"/>
          <ac:spMkLst>
            <pc:docMk/>
            <pc:sldMk cId="398098204" sldId="457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7:14.186" v="1665" actId="14100"/>
          <ac:picMkLst>
            <pc:docMk/>
            <pc:sldMk cId="398098204" sldId="457"/>
            <ac:picMk id="2" creationId="{47AF83D4-8536-4FB3-90D4-5B6988B2B86B}"/>
          </ac:picMkLst>
        </pc:picChg>
      </pc:sldChg>
      <pc:sldChg chg="addSp modSp add replId">
        <pc:chgData name="shankar k" userId="04aa21a8999517e7" providerId="Windows Live" clId="Web-{92A4D688-09A0-4357-BD44-B447A3449738}" dt="2018-08-07T09:17:54.889" v="1672" actId="14100"/>
        <pc:sldMkLst>
          <pc:docMk/>
          <pc:sldMk cId="1795422613" sldId="458"/>
        </pc:sldMkLst>
        <pc:spChg chg="mod">
          <ac:chgData name="shankar k" userId="04aa21a8999517e7" providerId="Windows Live" clId="Web-{92A4D688-09A0-4357-BD44-B447A3449738}" dt="2018-08-07T09:17:43.405" v="1668" actId="1076"/>
          <ac:spMkLst>
            <pc:docMk/>
            <pc:sldMk cId="1795422613" sldId="458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7:54.889" v="1672" actId="14100"/>
          <ac:picMkLst>
            <pc:docMk/>
            <pc:sldMk cId="1795422613" sldId="458"/>
            <ac:picMk id="2" creationId="{CD53263E-0A06-4373-9605-42699B4DD67D}"/>
          </ac:picMkLst>
        </pc:picChg>
      </pc:sldChg>
      <pc:sldChg chg="addSp modSp add replId">
        <pc:chgData name="shankar k" userId="04aa21a8999517e7" providerId="Windows Live" clId="Web-{92A4D688-09A0-4357-BD44-B447A3449738}" dt="2018-08-07T09:18:45.671" v="1684" actId="14100"/>
        <pc:sldMkLst>
          <pc:docMk/>
          <pc:sldMk cId="1008398268" sldId="459"/>
        </pc:sldMkLst>
        <pc:spChg chg="mod">
          <ac:chgData name="shankar k" userId="04aa21a8999517e7" providerId="Windows Live" clId="Web-{92A4D688-09A0-4357-BD44-B447A3449738}" dt="2018-08-07T09:18:14.702" v="1673" actId="1076"/>
          <ac:spMkLst>
            <pc:docMk/>
            <pc:sldMk cId="1008398268" sldId="459"/>
            <ac:spMk id="3" creationId="{BD52156E-2A3D-4A2A-8D6D-9BAFDFFD6679}"/>
          </ac:spMkLst>
        </pc:spChg>
        <pc:picChg chg="add mod">
          <ac:chgData name="shankar k" userId="04aa21a8999517e7" providerId="Windows Live" clId="Web-{92A4D688-09A0-4357-BD44-B447A3449738}" dt="2018-08-07T09:18:45.671" v="1684" actId="14100"/>
          <ac:picMkLst>
            <pc:docMk/>
            <pc:sldMk cId="1008398268" sldId="459"/>
            <ac:picMk id="2" creationId="{15854DD6-C8EC-43E3-89D7-791D58004812}"/>
          </ac:picMkLst>
        </pc:picChg>
      </pc:sldChg>
      <pc:sldChg chg="addSp modSp add replId">
        <pc:chgData name="shankar k" userId="04aa21a8999517e7" providerId="Windows Live" clId="Web-{92A4D688-09A0-4357-BD44-B447A3449738}" dt="2018-08-07T09:19:20.234" v="1691" actId="14100"/>
        <pc:sldMkLst>
          <pc:docMk/>
          <pc:sldMk cId="2557921515" sldId="460"/>
        </pc:sldMkLst>
        <pc:picChg chg="add mod">
          <ac:chgData name="shankar k" userId="04aa21a8999517e7" providerId="Windows Live" clId="Web-{92A4D688-09A0-4357-BD44-B447A3449738}" dt="2018-08-07T09:19:20.234" v="1691" actId="14100"/>
          <ac:picMkLst>
            <pc:docMk/>
            <pc:sldMk cId="2557921515" sldId="460"/>
            <ac:picMk id="2" creationId="{11A362A3-4F43-4578-A841-5D3D71FCEBD1}"/>
          </ac:picMkLst>
        </pc:picChg>
      </pc:sldChg>
      <pc:sldChg chg="addSp modSp add replId">
        <pc:chgData name="shankar k" userId="04aa21a8999517e7" providerId="Windows Live" clId="Web-{92A4D688-09A0-4357-BD44-B447A3449738}" dt="2018-08-07T09:20:00.187" v="1696" actId="14100"/>
        <pc:sldMkLst>
          <pc:docMk/>
          <pc:sldMk cId="3552097295" sldId="461"/>
        </pc:sldMkLst>
        <pc:picChg chg="add mod">
          <ac:chgData name="shankar k" userId="04aa21a8999517e7" providerId="Windows Live" clId="Web-{92A4D688-09A0-4357-BD44-B447A3449738}" dt="2018-08-07T09:20:00.187" v="1696" actId="14100"/>
          <ac:picMkLst>
            <pc:docMk/>
            <pc:sldMk cId="3552097295" sldId="461"/>
            <ac:picMk id="2" creationId="{1C09DFC5-9070-41A6-A027-6D0640D1F6E5}"/>
          </ac:picMkLst>
        </pc:picChg>
      </pc:sldChg>
      <pc:sldChg chg="addSp modSp add replId">
        <pc:chgData name="shankar k" userId="04aa21a8999517e7" providerId="Windows Live" clId="Web-{92A4D688-09A0-4357-BD44-B447A3449738}" dt="2018-08-07T09:20:53.515" v="1706" actId="14100"/>
        <pc:sldMkLst>
          <pc:docMk/>
          <pc:sldMk cId="2164234056" sldId="462"/>
        </pc:sldMkLst>
        <pc:picChg chg="add mod">
          <ac:chgData name="shankar k" userId="04aa21a8999517e7" providerId="Windows Live" clId="Web-{92A4D688-09A0-4357-BD44-B447A3449738}" dt="2018-08-07T09:20:53.515" v="1706" actId="14100"/>
          <ac:picMkLst>
            <pc:docMk/>
            <pc:sldMk cId="2164234056" sldId="462"/>
            <ac:picMk id="2" creationId="{16878249-6BF8-4832-8DA3-B09FB745AF2C}"/>
          </ac:picMkLst>
        </pc:picChg>
      </pc:sldChg>
      <pc:sldChg chg="add replId">
        <pc:chgData name="shankar k" userId="04aa21a8999517e7" providerId="Windows Live" clId="Web-{92A4D688-09A0-4357-BD44-B447A3449738}" dt="2018-08-07T09:30:05.753" v="1841"/>
        <pc:sldMkLst>
          <pc:docMk/>
          <pc:sldMk cId="2156550729" sldId="463"/>
        </pc:sldMkLst>
      </pc:sldChg>
      <pc:sldChg chg="delSp add del replId">
        <pc:chgData name="shankar k" userId="04aa21a8999517e7" providerId="Windows Live" clId="Web-{92A4D688-09A0-4357-BD44-B447A3449738}" dt="2018-08-07T09:22:30.579" v="1711"/>
        <pc:sldMkLst>
          <pc:docMk/>
          <pc:sldMk cId="3989250297" sldId="463"/>
        </pc:sldMkLst>
        <pc:picChg chg="del">
          <ac:chgData name="shankar k" userId="04aa21a8999517e7" providerId="Windows Live" clId="Web-{92A4D688-09A0-4357-BD44-B447A3449738}" dt="2018-08-07T09:21:05.953" v="1708"/>
          <ac:picMkLst>
            <pc:docMk/>
            <pc:sldMk cId="3989250297" sldId="463"/>
            <ac:picMk id="2" creationId="{16878249-6BF8-4832-8DA3-B09FB745AF2C}"/>
          </ac:picMkLst>
        </pc:picChg>
      </pc:sldChg>
      <pc:sldChg chg="add del replId">
        <pc:chgData name="shankar k" userId="04aa21a8999517e7" providerId="Windows Live" clId="Web-{92A4D688-09A0-4357-BD44-B447A3449738}" dt="2018-08-07T09:22:27.844" v="1710"/>
        <pc:sldMkLst>
          <pc:docMk/>
          <pc:sldMk cId="664964681" sldId="464"/>
        </pc:sldMkLst>
      </pc:sldChg>
    </pc:docChg>
  </pc:docChgLst>
  <pc:docChgLst>
    <pc:chgData name="shankar k" userId="04aa21a8999517e7" providerId="Windows Live" clId="Web-{B3661854-A3E4-4859-912A-B05D05401230}"/>
    <pc:docChg chg="delSld modSection">
      <pc:chgData name="shankar k" userId="04aa21a8999517e7" providerId="Windows Live" clId="Web-{B3661854-A3E4-4859-912A-B05D05401230}" dt="2018-08-07T06:10:17.967" v="0"/>
      <pc:docMkLst>
        <pc:docMk/>
      </pc:docMkLst>
      <pc:sldChg chg="del">
        <pc:chgData name="shankar k" userId="04aa21a8999517e7" providerId="Windows Live" clId="Web-{B3661854-A3E4-4859-912A-B05D05401230}" dt="2018-08-07T06:10:17.967" v="0"/>
        <pc:sldMkLst>
          <pc:docMk/>
          <pc:sldMk cId="16773115" sldId="355"/>
        </pc:sldMkLst>
      </pc:sldChg>
    </pc:docChg>
  </pc:docChgLst>
  <pc:docChgLst>
    <pc:chgData name="Varma Bhupatiraju" userId="102c442009618fdd" providerId="Windows Live" clId="Web-{9670278D-A61D-48BD-B832-A5ECD2590FDB}"/>
    <pc:docChg chg="addSld delSld modSld modSection">
      <pc:chgData name="Varma Bhupatiraju" userId="102c442009618fdd" providerId="Windows Live" clId="Web-{9670278D-A61D-48BD-B832-A5ECD2590FDB}" dt="2018-08-09T02:40:50.350" v="432" actId="1076"/>
      <pc:docMkLst>
        <pc:docMk/>
      </pc:docMkLst>
      <pc:sldChg chg="addSp modSp addAnim modAnim">
        <pc:chgData name="Varma Bhupatiraju" userId="102c442009618fdd" providerId="Windows Live" clId="Web-{9670278D-A61D-48BD-B832-A5ECD2590FDB}" dt="2018-08-09T00:25:28.030" v="168"/>
        <pc:sldMkLst>
          <pc:docMk/>
          <pc:sldMk cId="3196636489" sldId="371"/>
        </pc:sldMkLst>
        <pc:spChg chg="mod">
          <ac:chgData name="Varma Bhupatiraju" userId="102c442009618fdd" providerId="Windows Live" clId="Web-{9670278D-A61D-48BD-B832-A5ECD2590FDB}" dt="2018-08-09T00:23:54.233" v="110" actId="14100"/>
          <ac:spMkLst>
            <pc:docMk/>
            <pc:sldMk cId="3196636489" sldId="371"/>
            <ac:spMk id="2" creationId="{F5D416FD-B31A-4C82-A4DF-FC8E52DA6199}"/>
          </ac:spMkLst>
        </pc:spChg>
        <pc:spChg chg="add mod">
          <ac:chgData name="Varma Bhupatiraju" userId="102c442009618fdd" providerId="Windows Live" clId="Web-{9670278D-A61D-48BD-B832-A5ECD2590FDB}" dt="2018-08-09T00:23:43.374" v="108" actId="14100"/>
          <ac:spMkLst>
            <pc:docMk/>
            <pc:sldMk cId="3196636489" sldId="371"/>
            <ac:spMk id="4" creationId="{D654B245-B181-453C-8FD0-228BBFF089E9}"/>
          </ac:spMkLst>
        </pc:spChg>
        <pc:spChg chg="add mod">
          <ac:chgData name="Varma Bhupatiraju" userId="102c442009618fdd" providerId="Windows Live" clId="Web-{9670278D-A61D-48BD-B832-A5ECD2590FDB}" dt="2018-08-09T00:23:21.609" v="98" actId="20577"/>
          <ac:spMkLst>
            <pc:docMk/>
            <pc:sldMk cId="3196636489" sldId="371"/>
            <ac:spMk id="5" creationId="{DC249853-4198-4424-9C19-E27FE8020716}"/>
          </ac:spMkLst>
        </pc:spChg>
        <pc:spChg chg="add mod">
          <ac:chgData name="Varma Bhupatiraju" userId="102c442009618fdd" providerId="Windows Live" clId="Web-{9670278D-A61D-48BD-B832-A5ECD2590FDB}" dt="2018-08-09T00:23:36.499" v="104" actId="14100"/>
          <ac:spMkLst>
            <pc:docMk/>
            <pc:sldMk cId="3196636489" sldId="371"/>
            <ac:spMk id="6" creationId="{A8DE2747-BB62-4DF8-B299-78CBD66C9E21}"/>
          </ac:spMkLst>
        </pc:spChg>
        <pc:spChg chg="add mod">
          <ac:chgData name="Varma Bhupatiraju" userId="102c442009618fdd" providerId="Windows Live" clId="Web-{9670278D-A61D-48BD-B832-A5ECD2590FDB}" dt="2018-08-09T00:24:36.749" v="154" actId="1076"/>
          <ac:spMkLst>
            <pc:docMk/>
            <pc:sldMk cId="3196636489" sldId="371"/>
            <ac:spMk id="7" creationId="{8BCF58C5-4FBF-4314-A20D-A4B2B0E66C7C}"/>
          </ac:spMkLst>
        </pc:spChg>
        <pc:spChg chg="add mod">
          <ac:chgData name="Varma Bhupatiraju" userId="102c442009618fdd" providerId="Windows Live" clId="Web-{9670278D-A61D-48BD-B832-A5ECD2590FDB}" dt="2018-08-09T00:24:09.405" v="124" actId="20577"/>
          <ac:spMkLst>
            <pc:docMk/>
            <pc:sldMk cId="3196636489" sldId="371"/>
            <ac:spMk id="8" creationId="{962CEC80-96E6-4E0F-A059-2AC42FF27646}"/>
          </ac:spMkLst>
        </pc:spChg>
      </pc:sldChg>
      <pc:sldChg chg="new del">
        <pc:chgData name="Varma Bhupatiraju" userId="102c442009618fdd" providerId="Windows Live" clId="Web-{9670278D-A61D-48BD-B832-A5ECD2590FDB}" dt="2018-08-09T02:31:21.662" v="170"/>
        <pc:sldMkLst>
          <pc:docMk/>
          <pc:sldMk cId="2031686719" sldId="634"/>
        </pc:sldMkLst>
      </pc:sldChg>
      <pc:sldChg chg="modSp add replId">
        <pc:chgData name="Varma Bhupatiraju" userId="102c442009618fdd" providerId="Windows Live" clId="Web-{9670278D-A61D-48BD-B832-A5ECD2590FDB}" dt="2018-08-09T02:33:52.443" v="197" actId="20577"/>
        <pc:sldMkLst>
          <pc:docMk/>
          <pc:sldMk cId="4203997907" sldId="634"/>
        </pc:sldMkLst>
        <pc:spChg chg="mod">
          <ac:chgData name="Varma Bhupatiraju" userId="102c442009618fdd" providerId="Windows Live" clId="Web-{9670278D-A61D-48BD-B832-A5ECD2590FDB}" dt="2018-08-09T02:33:52.443" v="197" actId="20577"/>
          <ac:spMkLst>
            <pc:docMk/>
            <pc:sldMk cId="4203997907" sldId="634"/>
            <ac:spMk id="3" creationId="{BD52156E-2A3D-4A2A-8D6D-9BAFDFFD6679}"/>
          </ac:spMkLst>
        </pc:spChg>
        <pc:spChg chg="mod">
          <ac:chgData name="Varma Bhupatiraju" userId="102c442009618fdd" providerId="Windows Live" clId="Web-{9670278D-A61D-48BD-B832-A5ECD2590FDB}" dt="2018-08-09T02:33:25.959" v="196" actId="1076"/>
          <ac:spMkLst>
            <pc:docMk/>
            <pc:sldMk cId="4203997907" sldId="634"/>
            <ac:spMk id="4" creationId="{B247D166-3E35-4A3C-8382-76DF530AD24B}"/>
          </ac:spMkLst>
        </pc:spChg>
      </pc:sldChg>
      <pc:sldChg chg="modSp add replId">
        <pc:chgData name="Varma Bhupatiraju" userId="102c442009618fdd" providerId="Windows Live" clId="Web-{9670278D-A61D-48BD-B832-A5ECD2590FDB}" dt="2018-08-09T02:37:23.022" v="346" actId="1076"/>
        <pc:sldMkLst>
          <pc:docMk/>
          <pc:sldMk cId="2897415394" sldId="635"/>
        </pc:sldMkLst>
        <pc:spChg chg="mod">
          <ac:chgData name="Varma Bhupatiraju" userId="102c442009618fdd" providerId="Windows Live" clId="Web-{9670278D-A61D-48BD-B832-A5ECD2590FDB}" dt="2018-08-09T02:34:10.897" v="207" actId="20577"/>
          <ac:spMkLst>
            <pc:docMk/>
            <pc:sldMk cId="2897415394" sldId="635"/>
            <ac:spMk id="3" creationId="{BD52156E-2A3D-4A2A-8D6D-9BAFDFFD6679}"/>
          </ac:spMkLst>
        </pc:spChg>
        <pc:spChg chg="mod">
          <ac:chgData name="Varma Bhupatiraju" userId="102c442009618fdd" providerId="Windows Live" clId="Web-{9670278D-A61D-48BD-B832-A5ECD2590FDB}" dt="2018-08-09T02:37:23.022" v="346" actId="1076"/>
          <ac:spMkLst>
            <pc:docMk/>
            <pc:sldMk cId="2897415394" sldId="635"/>
            <ac:spMk id="4" creationId="{B247D166-3E35-4A3C-8382-76DF530AD24B}"/>
          </ac:spMkLst>
        </pc:spChg>
      </pc:sldChg>
      <pc:sldChg chg="modSp add replId">
        <pc:chgData name="Varma Bhupatiraju" userId="102c442009618fdd" providerId="Windows Live" clId="Web-{9670278D-A61D-48BD-B832-A5ECD2590FDB}" dt="2018-08-09T02:39:42.787" v="417" actId="1076"/>
        <pc:sldMkLst>
          <pc:docMk/>
          <pc:sldMk cId="211849255" sldId="636"/>
        </pc:sldMkLst>
        <pc:spChg chg="mod">
          <ac:chgData name="Varma Bhupatiraju" userId="102c442009618fdd" providerId="Windows Live" clId="Web-{9670278D-A61D-48BD-B832-A5ECD2590FDB}" dt="2018-08-09T02:38:17.318" v="350" actId="20577"/>
          <ac:spMkLst>
            <pc:docMk/>
            <pc:sldMk cId="211849255" sldId="636"/>
            <ac:spMk id="3" creationId="{BD52156E-2A3D-4A2A-8D6D-9BAFDFFD6679}"/>
          </ac:spMkLst>
        </pc:spChg>
        <pc:spChg chg="mod">
          <ac:chgData name="Varma Bhupatiraju" userId="102c442009618fdd" providerId="Windows Live" clId="Web-{9670278D-A61D-48BD-B832-A5ECD2590FDB}" dt="2018-08-09T02:39:42.787" v="417" actId="1076"/>
          <ac:spMkLst>
            <pc:docMk/>
            <pc:sldMk cId="211849255" sldId="636"/>
            <ac:spMk id="4" creationId="{B247D166-3E35-4A3C-8382-76DF530AD24B}"/>
          </ac:spMkLst>
        </pc:spChg>
      </pc:sldChg>
      <pc:sldChg chg="modSp add replId">
        <pc:chgData name="Varma Bhupatiraju" userId="102c442009618fdd" providerId="Windows Live" clId="Web-{9670278D-A61D-48BD-B832-A5ECD2590FDB}" dt="2018-08-09T02:40:50.350" v="432" actId="1076"/>
        <pc:sldMkLst>
          <pc:docMk/>
          <pc:sldMk cId="309374187" sldId="637"/>
        </pc:sldMkLst>
        <pc:spChg chg="mod">
          <ac:chgData name="Varma Bhupatiraju" userId="102c442009618fdd" providerId="Windows Live" clId="Web-{9670278D-A61D-48BD-B832-A5ECD2590FDB}" dt="2018-08-09T02:40:36.100" v="419" actId="20577"/>
          <ac:spMkLst>
            <pc:docMk/>
            <pc:sldMk cId="309374187" sldId="637"/>
            <ac:spMk id="3" creationId="{BD52156E-2A3D-4A2A-8D6D-9BAFDFFD6679}"/>
          </ac:spMkLst>
        </pc:spChg>
        <pc:spChg chg="mod">
          <ac:chgData name="Varma Bhupatiraju" userId="102c442009618fdd" providerId="Windows Live" clId="Web-{9670278D-A61D-48BD-B832-A5ECD2590FDB}" dt="2018-08-09T02:40:50.350" v="432" actId="1076"/>
          <ac:spMkLst>
            <pc:docMk/>
            <pc:sldMk cId="309374187" sldId="637"/>
            <ac:spMk id="4" creationId="{B247D166-3E35-4A3C-8382-76DF530AD24B}"/>
          </ac:spMkLst>
        </pc:spChg>
      </pc:sldChg>
    </pc:docChg>
  </pc:docChgLst>
  <pc:docChgLst>
    <pc:chgData name="Varma Bhupatiraju" userId="102c442009618fdd" providerId="Windows Live" clId="Web-{3A52603B-17BB-46E9-A836-ACA936747104}"/>
    <pc:docChg chg="addSld delSld modSld sldOrd modSection">
      <pc:chgData name="Varma Bhupatiraju" userId="102c442009618fdd" providerId="Windows Live" clId="Web-{3A52603B-17BB-46E9-A836-ACA936747104}" dt="2018-08-08T12:08:02.949" v="1032" actId="14100"/>
      <pc:docMkLst>
        <pc:docMk/>
      </pc:docMkLst>
      <pc:sldChg chg="modSp">
        <pc:chgData name="Varma Bhupatiraju" userId="102c442009618fdd" providerId="Windows Live" clId="Web-{3A52603B-17BB-46E9-A836-ACA936747104}" dt="2018-08-08T10:16:22.678" v="597" actId="1076"/>
        <pc:sldMkLst>
          <pc:docMk/>
          <pc:sldMk cId="3697179681" sldId="308"/>
        </pc:sldMkLst>
        <pc:spChg chg="mod">
          <ac:chgData name="Varma Bhupatiraju" userId="102c442009618fdd" providerId="Windows Live" clId="Web-{3A52603B-17BB-46E9-A836-ACA936747104}" dt="2018-08-08T10:16:22.678" v="597" actId="1076"/>
          <ac:spMkLst>
            <pc:docMk/>
            <pc:sldMk cId="3697179681" sldId="308"/>
            <ac:spMk id="23" creationId="{00000000-0000-0000-0000-000000000000}"/>
          </ac:spMkLst>
        </pc:spChg>
      </pc:sldChg>
      <pc:sldChg chg="modSp">
        <pc:chgData name="Varma Bhupatiraju" userId="102c442009618fdd" providerId="Windows Live" clId="Web-{3A52603B-17BB-46E9-A836-ACA936747104}" dt="2018-08-08T09:58:13.759" v="431" actId="20577"/>
        <pc:sldMkLst>
          <pc:docMk/>
          <pc:sldMk cId="2161845169" sldId="353"/>
        </pc:sldMkLst>
        <pc:spChg chg="mod">
          <ac:chgData name="Varma Bhupatiraju" userId="102c442009618fdd" providerId="Windows Live" clId="Web-{3A52603B-17BB-46E9-A836-ACA936747104}" dt="2018-08-08T09:58:13.759" v="431" actId="20577"/>
          <ac:spMkLst>
            <pc:docMk/>
            <pc:sldMk cId="2161845169" sldId="353"/>
            <ac:spMk id="2" creationId="{00000000-0000-0000-0000-000000000000}"/>
          </ac:spMkLst>
        </pc:spChg>
      </pc:sldChg>
      <pc:sldChg chg="modSp">
        <pc:chgData name="Varma Bhupatiraju" userId="102c442009618fdd" providerId="Windows Live" clId="Web-{3A52603B-17BB-46E9-A836-ACA936747104}" dt="2018-08-08T12:08:02.949" v="1032" actId="14100"/>
        <pc:sldMkLst>
          <pc:docMk/>
          <pc:sldMk cId="1294806745" sldId="363"/>
        </pc:sldMkLst>
        <pc:spChg chg="mod">
          <ac:chgData name="Varma Bhupatiraju" userId="102c442009618fdd" providerId="Windows Live" clId="Web-{3A52603B-17BB-46E9-A836-ACA936747104}" dt="2018-08-08T12:08:02.949" v="1032" actId="14100"/>
          <ac:spMkLst>
            <pc:docMk/>
            <pc:sldMk cId="1294806745" sldId="363"/>
            <ac:spMk id="4" creationId="{00000000-0000-0000-0000-000000000000}"/>
          </ac:spMkLst>
        </pc:spChg>
      </pc:sldChg>
      <pc:sldChg chg="modSp addAnim modAnim">
        <pc:chgData name="Varma Bhupatiraju" userId="102c442009618fdd" providerId="Windows Live" clId="Web-{3A52603B-17BB-46E9-A836-ACA936747104}" dt="2018-08-08T09:48:17.182" v="139"/>
        <pc:sldMkLst>
          <pc:docMk/>
          <pc:sldMk cId="2357226310" sldId="364"/>
        </pc:sldMkLst>
        <pc:spChg chg="mod">
          <ac:chgData name="Varma Bhupatiraju" userId="102c442009618fdd" providerId="Windows Live" clId="Web-{3A52603B-17BB-46E9-A836-ACA936747104}" dt="2018-08-08T09:47:02.898" v="49" actId="1076"/>
          <ac:spMkLst>
            <pc:docMk/>
            <pc:sldMk cId="2357226310" sldId="364"/>
            <ac:spMk id="3" creationId="{BD52156E-2A3D-4A2A-8D6D-9BAFDFFD6679}"/>
          </ac:spMkLst>
        </pc:spChg>
        <pc:spChg chg="mod">
          <ac:chgData name="Varma Bhupatiraju" userId="102c442009618fdd" providerId="Windows Live" clId="Web-{3A52603B-17BB-46E9-A836-ACA936747104}" dt="2018-08-08T09:47:57.478" v="136" actId="1076"/>
          <ac:spMkLst>
            <pc:docMk/>
            <pc:sldMk cId="2357226310" sldId="364"/>
            <ac:spMk id="4" creationId="{20819A63-FE1C-4512-B25F-7087DCFA8BDD}"/>
          </ac:spMkLst>
        </pc:spChg>
      </pc:sldChg>
      <pc:sldChg chg="addSp delSp modSp delAnim">
        <pc:chgData name="Varma Bhupatiraju" userId="102c442009618fdd" providerId="Windows Live" clId="Web-{3A52603B-17BB-46E9-A836-ACA936747104}" dt="2018-08-08T11:56:32.083" v="932" actId="1076"/>
        <pc:sldMkLst>
          <pc:docMk/>
          <pc:sldMk cId="4135189250" sldId="365"/>
        </pc:sldMkLst>
        <pc:spChg chg="del">
          <ac:chgData name="Varma Bhupatiraju" userId="102c442009618fdd" providerId="Windows Live" clId="Web-{3A52603B-17BB-46E9-A836-ACA936747104}" dt="2018-08-08T09:50:15.747" v="145"/>
          <ac:spMkLst>
            <pc:docMk/>
            <pc:sldMk cId="4135189250" sldId="365"/>
            <ac:spMk id="2" creationId="{C2B05CAC-7C89-46CA-AC21-B2594147B538}"/>
          </ac:spMkLst>
        </pc:spChg>
        <pc:spChg chg="mod">
          <ac:chgData name="Varma Bhupatiraju" userId="102c442009618fdd" providerId="Windows Live" clId="Web-{3A52603B-17BB-46E9-A836-ACA936747104}" dt="2018-08-08T11:56:32.083" v="932" actId="1076"/>
          <ac:spMkLst>
            <pc:docMk/>
            <pc:sldMk cId="4135189250" sldId="365"/>
            <ac:spMk id="3" creationId="{BD52156E-2A3D-4A2A-8D6D-9BAFDFFD6679}"/>
          </ac:spMkLst>
        </pc:spChg>
        <pc:spChg chg="del mod">
          <ac:chgData name="Varma Bhupatiraju" userId="102c442009618fdd" providerId="Windows Live" clId="Web-{3A52603B-17BB-46E9-A836-ACA936747104}" dt="2018-08-08T09:49:45.293" v="143"/>
          <ac:spMkLst>
            <pc:docMk/>
            <pc:sldMk cId="4135189250" sldId="365"/>
            <ac:spMk id="4" creationId="{DA52D132-AD3C-43AC-B167-A65BE1E3AAF3}"/>
          </ac:spMkLst>
        </pc:spChg>
        <pc:graphicFrameChg chg="add del mod modGraphic">
          <ac:chgData name="Varma Bhupatiraju" userId="102c442009618fdd" providerId="Windows Live" clId="Web-{3A52603B-17BB-46E9-A836-ACA936747104}" dt="2018-08-08T09:50:41.638" v="152"/>
          <ac:graphicFrameMkLst>
            <pc:docMk/>
            <pc:sldMk cId="4135189250" sldId="365"/>
            <ac:graphicFrameMk id="5" creationId="{FB556672-21B9-470B-9C03-4E5BD6B70E85}"/>
          </ac:graphicFrameMkLst>
        </pc:graphicFrameChg>
      </pc:sldChg>
      <pc:sldChg chg="modSp addAnim modAnim">
        <pc:chgData name="Varma Bhupatiraju" userId="102c442009618fdd" providerId="Windows Live" clId="Web-{3A52603B-17BB-46E9-A836-ACA936747104}" dt="2018-08-08T09:54:30.738" v="381"/>
        <pc:sldMkLst>
          <pc:docMk/>
          <pc:sldMk cId="1253462934" sldId="366"/>
        </pc:sldMkLst>
        <pc:spChg chg="mod">
          <ac:chgData name="Varma Bhupatiraju" userId="102c442009618fdd" providerId="Windows Live" clId="Web-{3A52603B-17BB-46E9-A836-ACA936747104}" dt="2018-08-08T09:54:23.441" v="379" actId="1076"/>
          <ac:spMkLst>
            <pc:docMk/>
            <pc:sldMk cId="1253462934" sldId="366"/>
            <ac:spMk id="2" creationId="{9A5549C1-0086-4E3D-8555-C9AAB259707D}"/>
          </ac:spMkLst>
        </pc:spChg>
        <pc:spChg chg="mod">
          <ac:chgData name="Varma Bhupatiraju" userId="102c442009618fdd" providerId="Windows Live" clId="Web-{3A52603B-17BB-46E9-A836-ACA936747104}" dt="2018-08-08T09:54:20.441" v="378" actId="1076"/>
          <ac:spMkLst>
            <pc:docMk/>
            <pc:sldMk cId="1253462934" sldId="366"/>
            <ac:spMk id="3" creationId="{BD52156E-2A3D-4A2A-8D6D-9BAFDFFD6679}"/>
          </ac:spMkLst>
        </pc:spChg>
      </pc:sldChg>
      <pc:sldChg chg="modSp ord">
        <pc:chgData name="Varma Bhupatiraju" userId="102c442009618fdd" providerId="Windows Live" clId="Web-{3A52603B-17BB-46E9-A836-ACA936747104}" dt="2018-08-08T09:57:00.554" v="421"/>
        <pc:sldMkLst>
          <pc:docMk/>
          <pc:sldMk cId="225380363" sldId="367"/>
        </pc:sldMkLst>
        <pc:spChg chg="mod">
          <ac:chgData name="Varma Bhupatiraju" userId="102c442009618fdd" providerId="Windows Live" clId="Web-{3A52603B-17BB-46E9-A836-ACA936747104}" dt="2018-08-08T09:56:34.272" v="420" actId="1076"/>
          <ac:spMkLst>
            <pc:docMk/>
            <pc:sldMk cId="225380363" sldId="367"/>
            <ac:spMk id="2" creationId="{D1669D71-747E-4F56-900B-D765312D3187}"/>
          </ac:spMkLst>
        </pc:spChg>
        <pc:spChg chg="mod">
          <ac:chgData name="Varma Bhupatiraju" userId="102c442009618fdd" providerId="Windows Live" clId="Web-{3A52603B-17BB-46E9-A836-ACA936747104}" dt="2018-08-08T09:56:26.835" v="419" actId="1076"/>
          <ac:spMkLst>
            <pc:docMk/>
            <pc:sldMk cId="225380363" sldId="367"/>
            <ac:spMk id="4" creationId="{59F8A293-8582-42EC-94EE-6929591CEE98}"/>
          </ac:spMkLst>
        </pc:spChg>
        <pc:spChg chg="mod">
          <ac:chgData name="Varma Bhupatiraju" userId="102c442009618fdd" providerId="Windows Live" clId="Web-{3A52603B-17BB-46E9-A836-ACA936747104}" dt="2018-08-08T09:55:44.396" v="391" actId="1076"/>
          <ac:spMkLst>
            <pc:docMk/>
            <pc:sldMk cId="225380363" sldId="367"/>
            <ac:spMk id="5" creationId="{6B32FD7C-A542-4610-AEDA-92DEFB10B4D2}"/>
          </ac:spMkLst>
        </pc:spChg>
        <pc:spChg chg="mod">
          <ac:chgData name="Varma Bhupatiraju" userId="102c442009618fdd" providerId="Windows Live" clId="Web-{3A52603B-17BB-46E9-A836-ACA936747104}" dt="2018-08-08T09:55:41.318" v="389" actId="20577"/>
          <ac:spMkLst>
            <pc:docMk/>
            <pc:sldMk cId="225380363" sldId="367"/>
            <ac:spMk id="6" creationId="{BA583388-ED5F-4379-A46C-E2692ECA26C2}"/>
          </ac:spMkLst>
        </pc:spChg>
      </pc:sldChg>
      <pc:sldChg chg="del">
        <pc:chgData name="Varma Bhupatiraju" userId="102c442009618fdd" providerId="Windows Live" clId="Web-{3A52603B-17BB-46E9-A836-ACA936747104}" dt="2018-08-08T12:02:21.502" v="980"/>
        <pc:sldMkLst>
          <pc:docMk/>
          <pc:sldMk cId="4097299317" sldId="368"/>
        </pc:sldMkLst>
      </pc:sldChg>
      <pc:sldChg chg="del ord">
        <pc:chgData name="Varma Bhupatiraju" userId="102c442009618fdd" providerId="Windows Live" clId="Web-{3A52603B-17BB-46E9-A836-ACA936747104}" dt="2018-08-08T10:52:20.921" v="824"/>
        <pc:sldMkLst>
          <pc:docMk/>
          <pc:sldMk cId="855223113" sldId="369"/>
        </pc:sldMkLst>
      </pc:sldChg>
      <pc:sldChg chg="delSp modSp addAnim modAnim">
        <pc:chgData name="Varma Bhupatiraju" userId="102c442009618fdd" providerId="Windows Live" clId="Web-{3A52603B-17BB-46E9-A836-ACA936747104}" dt="2018-08-08T10:05:49.521" v="580"/>
        <pc:sldMkLst>
          <pc:docMk/>
          <pc:sldMk cId="2737737474" sldId="370"/>
        </pc:sldMkLst>
        <pc:spChg chg="mod">
          <ac:chgData name="Varma Bhupatiraju" userId="102c442009618fdd" providerId="Windows Live" clId="Web-{3A52603B-17BB-46E9-A836-ACA936747104}" dt="2018-08-08T10:05:19.411" v="575" actId="1076"/>
          <ac:spMkLst>
            <pc:docMk/>
            <pc:sldMk cId="2737737474" sldId="370"/>
            <ac:spMk id="2" creationId="{299A8709-5825-4D53-A2ED-FA22DFF3E9B1}"/>
          </ac:spMkLst>
        </pc:spChg>
        <pc:spChg chg="del mod">
          <ac:chgData name="Varma Bhupatiraju" userId="102c442009618fdd" providerId="Windows Live" clId="Web-{3A52603B-17BB-46E9-A836-ACA936747104}" dt="2018-08-08T10:02:31.828" v="510"/>
          <ac:spMkLst>
            <pc:docMk/>
            <pc:sldMk cId="2737737474" sldId="370"/>
            <ac:spMk id="4" creationId="{2E491485-5AFC-42FC-8E20-51D00090A569}"/>
          </ac:spMkLst>
        </pc:spChg>
      </pc:sldChg>
      <pc:sldChg chg="modSp">
        <pc:chgData name="Varma Bhupatiraju" userId="102c442009618fdd" providerId="Windows Live" clId="Web-{3A52603B-17BB-46E9-A836-ACA936747104}" dt="2018-08-08T09:59:59.793" v="485" actId="20577"/>
        <pc:sldMkLst>
          <pc:docMk/>
          <pc:sldMk cId="3196636489" sldId="371"/>
        </pc:sldMkLst>
        <pc:spChg chg="mod">
          <ac:chgData name="Varma Bhupatiraju" userId="102c442009618fdd" providerId="Windows Live" clId="Web-{3A52603B-17BB-46E9-A836-ACA936747104}" dt="2018-08-08T09:59:59.793" v="485" actId="20577"/>
          <ac:spMkLst>
            <pc:docMk/>
            <pc:sldMk cId="3196636489" sldId="371"/>
            <ac:spMk id="2" creationId="{F5D416FD-B31A-4C82-A4DF-FC8E52DA6199}"/>
          </ac:spMkLst>
        </pc:spChg>
      </pc:sldChg>
      <pc:sldChg chg="delSp modSp">
        <pc:chgData name="Varma Bhupatiraju" userId="102c442009618fdd" providerId="Windows Live" clId="Web-{3A52603B-17BB-46E9-A836-ACA936747104}" dt="2018-08-08T10:00:25.528" v="489" actId="14100"/>
        <pc:sldMkLst>
          <pc:docMk/>
          <pc:sldMk cId="3420538122" sldId="372"/>
        </pc:sldMkLst>
        <pc:spChg chg="del">
          <ac:chgData name="Varma Bhupatiraju" userId="102c442009618fdd" providerId="Windows Live" clId="Web-{3A52603B-17BB-46E9-A836-ACA936747104}" dt="2018-08-08T10:00:16.122" v="487"/>
          <ac:spMkLst>
            <pc:docMk/>
            <pc:sldMk cId="3420538122" sldId="372"/>
            <ac:spMk id="2" creationId="{1A09E1A3-5CB1-4255-BA96-1DA75AEF6131}"/>
          </ac:spMkLst>
        </pc:spChg>
        <pc:spChg chg="mod">
          <ac:chgData name="Varma Bhupatiraju" userId="102c442009618fdd" providerId="Windows Live" clId="Web-{3A52603B-17BB-46E9-A836-ACA936747104}" dt="2018-08-08T10:00:25.528" v="489" actId="14100"/>
          <ac:spMkLst>
            <pc:docMk/>
            <pc:sldMk cId="3420538122" sldId="372"/>
            <ac:spMk id="4" creationId="{B247D166-3E35-4A3C-8382-76DF530AD24B}"/>
          </ac:spMkLst>
        </pc:spChg>
      </pc:sldChg>
      <pc:sldChg chg="delSp modSp">
        <pc:chgData name="Varma Bhupatiraju" userId="102c442009618fdd" providerId="Windows Live" clId="Web-{3A52603B-17BB-46E9-A836-ACA936747104}" dt="2018-08-08T10:01:52.624" v="500" actId="1076"/>
        <pc:sldMkLst>
          <pc:docMk/>
          <pc:sldMk cId="2571148350" sldId="373"/>
        </pc:sldMkLst>
        <pc:spChg chg="del">
          <ac:chgData name="Varma Bhupatiraju" userId="102c442009618fdd" providerId="Windows Live" clId="Web-{3A52603B-17BB-46E9-A836-ACA936747104}" dt="2018-08-08T10:00:55.154" v="490"/>
          <ac:spMkLst>
            <pc:docMk/>
            <pc:sldMk cId="2571148350" sldId="373"/>
            <ac:spMk id="4" creationId="{17E9A219-A958-42DA-90A3-45690E74AA2A}"/>
          </ac:spMkLst>
        </pc:spChg>
        <pc:spChg chg="del">
          <ac:chgData name="Varma Bhupatiraju" userId="102c442009618fdd" providerId="Windows Live" clId="Web-{3A52603B-17BB-46E9-A836-ACA936747104}" dt="2018-08-08T10:01:00.904" v="491"/>
          <ac:spMkLst>
            <pc:docMk/>
            <pc:sldMk cId="2571148350" sldId="373"/>
            <ac:spMk id="5" creationId="{0A3A88FC-2C15-48E3-9147-0158A2045C09}"/>
          </ac:spMkLst>
        </pc:spChg>
        <pc:spChg chg="mod">
          <ac:chgData name="Varma Bhupatiraju" userId="102c442009618fdd" providerId="Windows Live" clId="Web-{3A52603B-17BB-46E9-A836-ACA936747104}" dt="2018-08-08T10:01:52.624" v="500" actId="1076"/>
          <ac:spMkLst>
            <pc:docMk/>
            <pc:sldMk cId="2571148350" sldId="373"/>
            <ac:spMk id="6" creationId="{A84B3ED5-7F8B-4D51-ABEA-F8BA8A724B52}"/>
          </ac:spMkLst>
        </pc:spChg>
      </pc:sldChg>
      <pc:sldChg chg="delSp modSp">
        <pc:chgData name="Varma Bhupatiraju" userId="102c442009618fdd" providerId="Windows Live" clId="Web-{3A52603B-17BB-46E9-A836-ACA936747104}" dt="2018-08-08T10:07:00.601" v="592" actId="1076"/>
        <pc:sldMkLst>
          <pc:docMk/>
          <pc:sldMk cId="14893203" sldId="374"/>
        </pc:sldMkLst>
        <pc:spChg chg="del mod">
          <ac:chgData name="Varma Bhupatiraju" userId="102c442009618fdd" providerId="Windows Live" clId="Web-{3A52603B-17BB-46E9-A836-ACA936747104}" dt="2018-08-08T10:06:41.272" v="586"/>
          <ac:spMkLst>
            <pc:docMk/>
            <pc:sldMk cId="14893203" sldId="374"/>
            <ac:spMk id="4" creationId="{B2A04FBF-55E8-428B-AA6A-7FB135C8E211}"/>
          </ac:spMkLst>
        </pc:spChg>
        <pc:spChg chg="mod">
          <ac:chgData name="Varma Bhupatiraju" userId="102c442009618fdd" providerId="Windows Live" clId="Web-{3A52603B-17BB-46E9-A836-ACA936747104}" dt="2018-08-08T10:07:00.601" v="592" actId="1076"/>
          <ac:spMkLst>
            <pc:docMk/>
            <pc:sldMk cId="14893203" sldId="374"/>
            <ac:spMk id="5" creationId="{4BDDF06D-8C8A-45F5-BE89-93DAE8717709}"/>
          </ac:spMkLst>
        </pc:spChg>
      </pc:sldChg>
      <pc:sldChg chg="delSp modSp">
        <pc:chgData name="Varma Bhupatiraju" userId="102c442009618fdd" providerId="Windows Live" clId="Web-{3A52603B-17BB-46E9-A836-ACA936747104}" dt="2018-08-08T11:30:15.793" v="931" actId="1076"/>
        <pc:sldMkLst>
          <pc:docMk/>
          <pc:sldMk cId="1387913287" sldId="452"/>
        </pc:sldMkLst>
        <pc:spChg chg="del">
          <ac:chgData name="Varma Bhupatiraju" userId="102c442009618fdd" providerId="Windows Live" clId="Web-{3A52603B-17BB-46E9-A836-ACA936747104}" dt="2018-08-08T11:29:59.871" v="928"/>
          <ac:spMkLst>
            <pc:docMk/>
            <pc:sldMk cId="1387913287" sldId="452"/>
            <ac:spMk id="2" creationId="{DF4A3850-F8F9-4796-A32E-FF44B944410E}"/>
          </ac:spMkLst>
        </pc:spChg>
        <pc:spChg chg="mod">
          <ac:chgData name="Varma Bhupatiraju" userId="102c442009618fdd" providerId="Windows Live" clId="Web-{3A52603B-17BB-46E9-A836-ACA936747104}" dt="2018-08-08T11:30:15.793" v="931" actId="1076"/>
          <ac:spMkLst>
            <pc:docMk/>
            <pc:sldMk cId="1387913287" sldId="452"/>
            <ac:spMk id="3" creationId="{BD52156E-2A3D-4A2A-8D6D-9BAFDFFD6679}"/>
          </ac:spMkLst>
        </pc:spChg>
        <pc:spChg chg="del">
          <ac:chgData name="Varma Bhupatiraju" userId="102c442009618fdd" providerId="Windows Live" clId="Web-{3A52603B-17BB-46E9-A836-ACA936747104}" dt="2018-08-08T11:30:04.277" v="929"/>
          <ac:spMkLst>
            <pc:docMk/>
            <pc:sldMk cId="1387913287" sldId="452"/>
            <ac:spMk id="4" creationId="{7D126DD5-DA32-49DC-8622-91528F41B08C}"/>
          </ac:spMkLst>
        </pc:spChg>
        <pc:spChg chg="del">
          <ac:chgData name="Varma Bhupatiraju" userId="102c442009618fdd" providerId="Windows Live" clId="Web-{3A52603B-17BB-46E9-A836-ACA936747104}" dt="2018-08-08T11:30:07.574" v="930"/>
          <ac:spMkLst>
            <pc:docMk/>
            <pc:sldMk cId="1387913287" sldId="452"/>
            <ac:spMk id="5" creationId="{EE0B0F13-C18A-45B4-9543-F6255DA49087}"/>
          </ac:spMkLst>
        </pc:spChg>
      </pc:sldChg>
      <pc:sldChg chg="modSp">
        <pc:chgData name="Varma Bhupatiraju" userId="102c442009618fdd" providerId="Windows Live" clId="Web-{3A52603B-17BB-46E9-A836-ACA936747104}" dt="2018-08-08T10:11:49.171" v="594" actId="14100"/>
        <pc:sldMkLst>
          <pc:docMk/>
          <pc:sldMk cId="4065306116" sldId="481"/>
        </pc:sldMkLst>
        <pc:picChg chg="mod">
          <ac:chgData name="Varma Bhupatiraju" userId="102c442009618fdd" providerId="Windows Live" clId="Web-{3A52603B-17BB-46E9-A836-ACA936747104}" dt="2018-08-08T10:11:49.171" v="594" actId="14100"/>
          <ac:picMkLst>
            <pc:docMk/>
            <pc:sldMk cId="4065306116" sldId="481"/>
            <ac:picMk id="2" creationId="{C1D0ED53-8D9D-4CAE-8984-D03B36D1F39B}"/>
          </ac:picMkLst>
        </pc:picChg>
      </pc:sldChg>
      <pc:sldChg chg="modSp">
        <pc:chgData name="Varma Bhupatiraju" userId="102c442009618fdd" providerId="Windows Live" clId="Web-{3A52603B-17BB-46E9-A836-ACA936747104}" dt="2018-08-08T11:23:47.109" v="869" actId="1076"/>
        <pc:sldMkLst>
          <pc:docMk/>
          <pc:sldMk cId="3900123074" sldId="529"/>
        </pc:sldMkLst>
        <pc:spChg chg="mod">
          <ac:chgData name="Varma Bhupatiraju" userId="102c442009618fdd" providerId="Windows Live" clId="Web-{3A52603B-17BB-46E9-A836-ACA936747104}" dt="2018-08-08T11:22:42.561" v="851" actId="20577"/>
          <ac:spMkLst>
            <pc:docMk/>
            <pc:sldMk cId="3900123074" sldId="529"/>
            <ac:spMk id="2" creationId="{C7AA867B-51CE-4A19-A45A-ECC8B206A8C7}"/>
          </ac:spMkLst>
        </pc:spChg>
        <pc:spChg chg="mod">
          <ac:chgData name="Varma Bhupatiraju" userId="102c442009618fdd" providerId="Windows Live" clId="Web-{3A52603B-17BB-46E9-A836-ACA936747104}" dt="2018-08-08T11:23:47.109" v="869" actId="1076"/>
          <ac:spMkLst>
            <pc:docMk/>
            <pc:sldMk cId="3900123074" sldId="529"/>
            <ac:spMk id="3" creationId="{BD52156E-2A3D-4A2A-8D6D-9BAFDFFD6679}"/>
          </ac:spMkLst>
        </pc:spChg>
        <pc:spChg chg="mod">
          <ac:chgData name="Varma Bhupatiraju" userId="102c442009618fdd" providerId="Windows Live" clId="Web-{3A52603B-17BB-46E9-A836-ACA936747104}" dt="2018-08-08T11:23:41.188" v="868" actId="1076"/>
          <ac:spMkLst>
            <pc:docMk/>
            <pc:sldMk cId="3900123074" sldId="529"/>
            <ac:spMk id="4" creationId="{53FC4549-5698-4743-9686-E256EEE24499}"/>
          </ac:spMkLst>
        </pc:spChg>
        <pc:spChg chg="mod">
          <ac:chgData name="Varma Bhupatiraju" userId="102c442009618fdd" providerId="Windows Live" clId="Web-{3A52603B-17BB-46E9-A836-ACA936747104}" dt="2018-08-08T11:23:30.984" v="867" actId="1076"/>
          <ac:spMkLst>
            <pc:docMk/>
            <pc:sldMk cId="3900123074" sldId="529"/>
            <ac:spMk id="8" creationId="{B6F03F89-9428-4B44-9236-8509DDDCA265}"/>
          </ac:spMkLst>
        </pc:spChg>
      </pc:sldChg>
      <pc:sldChg chg="modSp">
        <pc:chgData name="Varma Bhupatiraju" userId="102c442009618fdd" providerId="Windows Live" clId="Web-{3A52603B-17BB-46E9-A836-ACA936747104}" dt="2018-08-08T11:25:28.909" v="876" actId="1076"/>
        <pc:sldMkLst>
          <pc:docMk/>
          <pc:sldMk cId="3569429157" sldId="530"/>
        </pc:sldMkLst>
        <pc:spChg chg="mod">
          <ac:chgData name="Varma Bhupatiraju" userId="102c442009618fdd" providerId="Windows Live" clId="Web-{3A52603B-17BB-46E9-A836-ACA936747104}" dt="2018-08-08T11:25:28.909" v="876" actId="1076"/>
          <ac:spMkLst>
            <pc:docMk/>
            <pc:sldMk cId="3569429157" sldId="530"/>
            <ac:spMk id="2" creationId="{565133AE-E0EF-4231-BE50-D6C9AAD29E84}"/>
          </ac:spMkLst>
        </pc:spChg>
        <pc:spChg chg="mod">
          <ac:chgData name="Varma Bhupatiraju" userId="102c442009618fdd" providerId="Windows Live" clId="Web-{3A52603B-17BB-46E9-A836-ACA936747104}" dt="2018-08-08T11:24:22.923" v="872" actId="1076"/>
          <ac:spMkLst>
            <pc:docMk/>
            <pc:sldMk cId="3569429157" sldId="530"/>
            <ac:spMk id="3" creationId="{BD52156E-2A3D-4A2A-8D6D-9BAFDFFD6679}"/>
          </ac:spMkLst>
        </pc:spChg>
      </pc:sldChg>
      <pc:sldChg chg="modSp">
        <pc:chgData name="Varma Bhupatiraju" userId="102c442009618fdd" providerId="Windows Live" clId="Web-{3A52603B-17BB-46E9-A836-ACA936747104}" dt="2018-08-08T10:13:29.799" v="596" actId="1076"/>
        <pc:sldMkLst>
          <pc:docMk/>
          <pc:sldMk cId="3995565737" sldId="541"/>
        </pc:sldMkLst>
        <pc:picChg chg="mod">
          <ac:chgData name="Varma Bhupatiraju" userId="102c442009618fdd" providerId="Windows Live" clId="Web-{3A52603B-17BB-46E9-A836-ACA936747104}" dt="2018-08-08T10:13:29.799" v="596" actId="1076"/>
          <ac:picMkLst>
            <pc:docMk/>
            <pc:sldMk cId="3995565737" sldId="541"/>
            <ac:picMk id="2" creationId="{5A8F11E7-EA0A-4FCC-A1B8-A1C495D46263}"/>
          </ac:picMkLst>
        </pc:picChg>
      </pc:sldChg>
      <pc:sldChg chg="modSp">
        <pc:chgData name="Varma Bhupatiraju" userId="102c442009618fdd" providerId="Windows Live" clId="Web-{3A52603B-17BB-46E9-A836-ACA936747104}" dt="2018-08-08T11:26:03.566" v="878" actId="1076"/>
        <pc:sldMkLst>
          <pc:docMk/>
          <pc:sldMk cId="3150974346" sldId="554"/>
        </pc:sldMkLst>
        <pc:spChg chg="mod">
          <ac:chgData name="Varma Bhupatiraju" userId="102c442009618fdd" providerId="Windows Live" clId="Web-{3A52603B-17BB-46E9-A836-ACA936747104}" dt="2018-08-08T11:26:00.394" v="877" actId="1076"/>
          <ac:spMkLst>
            <pc:docMk/>
            <pc:sldMk cId="3150974346" sldId="554"/>
            <ac:spMk id="2" creationId="{1C0A2CA7-1DA2-4732-A8F2-334CC756C225}"/>
          </ac:spMkLst>
        </pc:spChg>
        <pc:spChg chg="mod">
          <ac:chgData name="Varma Bhupatiraju" userId="102c442009618fdd" providerId="Windows Live" clId="Web-{3A52603B-17BB-46E9-A836-ACA936747104}" dt="2018-08-08T11:26:03.566" v="878" actId="1076"/>
          <ac:spMkLst>
            <pc:docMk/>
            <pc:sldMk cId="3150974346" sldId="554"/>
            <ac:spMk id="4" creationId="{008B9917-FA1D-4475-951F-5CAA9CA2CEFE}"/>
          </ac:spMkLst>
        </pc:spChg>
      </pc:sldChg>
      <pc:sldChg chg="del">
        <pc:chgData name="Varma Bhupatiraju" userId="102c442009618fdd" providerId="Windows Live" clId="Web-{3A52603B-17BB-46E9-A836-ACA936747104}" dt="2018-08-08T11:26:20.832" v="879"/>
        <pc:sldMkLst>
          <pc:docMk/>
          <pc:sldMk cId="2618920122" sldId="556"/>
        </pc:sldMkLst>
      </pc:sldChg>
      <pc:sldChg chg="del">
        <pc:chgData name="Varma Bhupatiraju" userId="102c442009618fdd" providerId="Windows Live" clId="Web-{3A52603B-17BB-46E9-A836-ACA936747104}" dt="2018-08-08T11:26:37.645" v="882"/>
        <pc:sldMkLst>
          <pc:docMk/>
          <pc:sldMk cId="1141554355" sldId="557"/>
        </pc:sldMkLst>
      </pc:sldChg>
      <pc:sldChg chg="modSp">
        <pc:chgData name="Varma Bhupatiraju" userId="102c442009618fdd" providerId="Windows Live" clId="Web-{3A52603B-17BB-46E9-A836-ACA936747104}" dt="2018-08-08T11:27:41.710" v="890" actId="1076"/>
        <pc:sldMkLst>
          <pc:docMk/>
          <pc:sldMk cId="807612425" sldId="560"/>
        </pc:sldMkLst>
        <pc:spChg chg="mod">
          <ac:chgData name="Varma Bhupatiraju" userId="102c442009618fdd" providerId="Windows Live" clId="Web-{3A52603B-17BB-46E9-A836-ACA936747104}" dt="2018-08-08T11:27:21.819" v="887" actId="1076"/>
          <ac:spMkLst>
            <pc:docMk/>
            <pc:sldMk cId="807612425" sldId="560"/>
            <ac:spMk id="2" creationId="{23384879-5063-434B-B7C6-ADA1DFB0FA6C}"/>
          </ac:spMkLst>
        </pc:spChg>
        <pc:spChg chg="mod">
          <ac:chgData name="Varma Bhupatiraju" userId="102c442009618fdd" providerId="Windows Live" clId="Web-{3A52603B-17BB-46E9-A836-ACA936747104}" dt="2018-08-08T11:27:41.710" v="890" actId="1076"/>
          <ac:spMkLst>
            <pc:docMk/>
            <pc:sldMk cId="807612425" sldId="560"/>
            <ac:spMk id="5" creationId="{52B33643-392D-4A66-95CE-ECABA4D9E54F}"/>
          </ac:spMkLst>
        </pc:spChg>
      </pc:sldChg>
      <pc:sldChg chg="addSp modSp add replId">
        <pc:chgData name="Varma Bhupatiraju" userId="102c442009618fdd" providerId="Windows Live" clId="Web-{3A52603B-17BB-46E9-A836-ACA936747104}" dt="2018-08-08T10:28:32.884" v="729" actId="1076"/>
        <pc:sldMkLst>
          <pc:docMk/>
          <pc:sldMk cId="865945846" sldId="567"/>
        </pc:sldMkLst>
        <pc:spChg chg="add mod">
          <ac:chgData name="Varma Bhupatiraju" userId="102c442009618fdd" providerId="Windows Live" clId="Web-{3A52603B-17BB-46E9-A836-ACA936747104}" dt="2018-08-08T10:18:55.822" v="701" actId="1076"/>
          <ac:spMkLst>
            <pc:docMk/>
            <pc:sldMk cId="865945846" sldId="567"/>
            <ac:spMk id="2" creationId="{681624C6-7241-48EB-9E8F-F4505B285DF6}"/>
          </ac:spMkLst>
        </pc:spChg>
        <pc:spChg chg="add mod">
          <ac:chgData name="Varma Bhupatiraju" userId="102c442009618fdd" providerId="Windows Live" clId="Web-{3A52603B-17BB-46E9-A836-ACA936747104}" dt="2018-08-08T10:18:51.682" v="700" actId="1076"/>
          <ac:spMkLst>
            <pc:docMk/>
            <pc:sldMk cId="865945846" sldId="567"/>
            <ac:spMk id="4" creationId="{40495D0C-B382-44A2-8732-36FC39F73975}"/>
          </ac:spMkLst>
        </pc:spChg>
        <pc:spChg chg="add mod">
          <ac:chgData name="Varma Bhupatiraju" userId="102c442009618fdd" providerId="Windows Live" clId="Web-{3A52603B-17BB-46E9-A836-ACA936747104}" dt="2018-08-08T10:28:27.056" v="728" actId="14100"/>
          <ac:spMkLst>
            <pc:docMk/>
            <pc:sldMk cId="865945846" sldId="567"/>
            <ac:spMk id="6" creationId="{70F8DC22-1870-4C08-9A3B-04417FBCF4C0}"/>
          </ac:spMkLst>
        </pc:spChg>
        <pc:spChg chg="mod">
          <ac:chgData name="Varma Bhupatiraju" userId="102c442009618fdd" providerId="Windows Live" clId="Web-{3A52603B-17BB-46E9-A836-ACA936747104}" dt="2018-08-08T10:17:13.445" v="599" actId="1076"/>
          <ac:spMkLst>
            <pc:docMk/>
            <pc:sldMk cId="865945846" sldId="567"/>
            <ac:spMk id="7" creationId="{00000000-0000-0000-0000-000000000000}"/>
          </ac:spMkLst>
        </pc:spChg>
        <pc:spChg chg="add mod">
          <ac:chgData name="Varma Bhupatiraju" userId="102c442009618fdd" providerId="Windows Live" clId="Web-{3A52603B-17BB-46E9-A836-ACA936747104}" dt="2018-08-08T10:27:51.508" v="715" actId="20577"/>
          <ac:spMkLst>
            <pc:docMk/>
            <pc:sldMk cId="865945846" sldId="567"/>
            <ac:spMk id="10" creationId="{D9DC310C-3359-4CA3-8519-7EF99108572D}"/>
          </ac:spMkLst>
        </pc:spChg>
        <pc:spChg chg="add mod">
          <ac:chgData name="Varma Bhupatiraju" userId="102c442009618fdd" providerId="Windows Live" clId="Web-{3A52603B-17BB-46E9-A836-ACA936747104}" dt="2018-08-08T10:28:08.290" v="720" actId="20577"/>
          <ac:spMkLst>
            <pc:docMk/>
            <pc:sldMk cId="865945846" sldId="567"/>
            <ac:spMk id="11" creationId="{E23D5151-0294-4726-A540-3C05FA6A5BE5}"/>
          </ac:spMkLst>
        </pc:spChg>
        <pc:spChg chg="add mod">
          <ac:chgData name="Varma Bhupatiraju" userId="102c442009618fdd" providerId="Windows Live" clId="Web-{3A52603B-17BB-46E9-A836-ACA936747104}" dt="2018-08-08T10:28:32.884" v="729" actId="1076"/>
          <ac:spMkLst>
            <pc:docMk/>
            <pc:sldMk cId="865945846" sldId="567"/>
            <ac:spMk id="12" creationId="{E7C67C43-D2D8-48BA-B1F5-9E1A6C4BF4ED}"/>
          </ac:spMkLst>
        </pc:spChg>
      </pc:sldChg>
      <pc:sldChg chg="modSp add replId">
        <pc:chgData name="Varma Bhupatiraju" userId="102c442009618fdd" providerId="Windows Live" clId="Web-{3A52603B-17BB-46E9-A836-ACA936747104}" dt="2018-08-08T10:52:15.514" v="822" actId="20577"/>
        <pc:sldMkLst>
          <pc:docMk/>
          <pc:sldMk cId="488073216" sldId="573"/>
        </pc:sldMkLst>
        <pc:spChg chg="mod">
          <ac:chgData name="Varma Bhupatiraju" userId="102c442009618fdd" providerId="Windows Live" clId="Web-{3A52603B-17BB-46E9-A836-ACA936747104}" dt="2018-08-08T10:52:15.514" v="822" actId="20577"/>
          <ac:spMkLst>
            <pc:docMk/>
            <pc:sldMk cId="488073216" sldId="573"/>
            <ac:spMk id="2" creationId="{00000000-0000-0000-0000-000000000000}"/>
          </ac:spMkLst>
        </pc:spChg>
        <pc:spChg chg="mod">
          <ac:chgData name="Varma Bhupatiraju" userId="102c442009618fdd" providerId="Windows Live" clId="Web-{3A52603B-17BB-46E9-A836-ACA936747104}" dt="2018-08-08T10:33:39.954" v="809" actId="20577"/>
          <ac:spMkLst>
            <pc:docMk/>
            <pc:sldMk cId="488073216" sldId="573"/>
            <ac:spMk id="8" creationId="{00000000-0000-0000-0000-000000000000}"/>
          </ac:spMkLst>
        </pc:spChg>
      </pc:sldChg>
      <pc:sldChg chg="new del">
        <pc:chgData name="Varma Bhupatiraju" userId="102c442009618fdd" providerId="Windows Live" clId="Web-{3A52603B-17BB-46E9-A836-ACA936747104}" dt="2018-08-08T10:32:26.937" v="731"/>
        <pc:sldMkLst>
          <pc:docMk/>
          <pc:sldMk cId="3979509404" sldId="573"/>
        </pc:sldMkLst>
      </pc:sldChg>
      <pc:sldChg chg="modSp">
        <pc:chgData name="Varma Bhupatiraju" userId="102c442009618fdd" providerId="Windows Live" clId="Web-{3A52603B-17BB-46E9-A836-ACA936747104}" dt="2018-08-08T11:29:18.807" v="927" actId="1076"/>
        <pc:sldMkLst>
          <pc:docMk/>
          <pc:sldMk cId="1988647320" sldId="574"/>
        </pc:sldMkLst>
        <pc:spChg chg="mod">
          <ac:chgData name="Varma Bhupatiraju" userId="102c442009618fdd" providerId="Windows Live" clId="Web-{3A52603B-17BB-46E9-A836-ACA936747104}" dt="2018-08-08T11:29:04.744" v="925" actId="1076"/>
          <ac:spMkLst>
            <pc:docMk/>
            <pc:sldMk cId="1988647320" sldId="574"/>
            <ac:spMk id="2" creationId="{3BE78841-B0B4-4E88-AE5A-256C326CC837}"/>
          </ac:spMkLst>
        </pc:spChg>
        <pc:spChg chg="mod">
          <ac:chgData name="Varma Bhupatiraju" userId="102c442009618fdd" providerId="Windows Live" clId="Web-{3A52603B-17BB-46E9-A836-ACA936747104}" dt="2018-08-08T11:29:18.807" v="927" actId="1076"/>
          <ac:spMkLst>
            <pc:docMk/>
            <pc:sldMk cId="1988647320" sldId="574"/>
            <ac:spMk id="5" creationId="{7DC65892-87A6-4C14-A5B9-3315A0F4B469}"/>
          </ac:spMkLst>
        </pc:spChg>
      </pc:sldChg>
      <pc:sldChg chg="modSp">
        <pc:chgData name="Varma Bhupatiraju" userId="102c442009618fdd" providerId="Windows Live" clId="Web-{3A52603B-17BB-46E9-A836-ACA936747104}" dt="2018-08-08T11:28:39.353" v="897" actId="20577"/>
        <pc:sldMkLst>
          <pc:docMk/>
          <pc:sldMk cId="442837052" sldId="575"/>
        </pc:sldMkLst>
        <pc:spChg chg="mod">
          <ac:chgData name="Varma Bhupatiraju" userId="102c442009618fdd" providerId="Windows Live" clId="Web-{3A52603B-17BB-46E9-A836-ACA936747104}" dt="2018-08-08T11:28:39.353" v="897" actId="20577"/>
          <ac:spMkLst>
            <pc:docMk/>
            <pc:sldMk cId="442837052" sldId="575"/>
            <ac:spMk id="2" creationId="{2A8C58D9-21E1-4B82-B084-AB3CE3275752}"/>
          </ac:spMkLst>
        </pc:spChg>
      </pc:sldChg>
      <pc:sldChg chg="modSp">
        <pc:chgData name="Varma Bhupatiraju" userId="102c442009618fdd" providerId="Windows Live" clId="Web-{3A52603B-17BB-46E9-A836-ACA936747104}" dt="2018-08-08T12:00:41.390" v="975" actId="20577"/>
        <pc:sldMkLst>
          <pc:docMk/>
          <pc:sldMk cId="3263420849" sldId="614"/>
        </pc:sldMkLst>
        <pc:spChg chg="mod">
          <ac:chgData name="Varma Bhupatiraju" userId="102c442009618fdd" providerId="Windows Live" clId="Web-{3A52603B-17BB-46E9-A836-ACA936747104}" dt="2018-08-08T12:00:32.156" v="967" actId="20577"/>
          <ac:spMkLst>
            <pc:docMk/>
            <pc:sldMk cId="3263420849" sldId="614"/>
            <ac:spMk id="3" creationId="{055DED06-4E95-4558-A8BD-C3B0CDA14EDE}"/>
          </ac:spMkLst>
        </pc:spChg>
        <pc:spChg chg="mod">
          <ac:chgData name="Varma Bhupatiraju" userId="102c442009618fdd" providerId="Windows Live" clId="Web-{3A52603B-17BB-46E9-A836-ACA936747104}" dt="2018-08-08T12:00:41.390" v="975" actId="20577"/>
          <ac:spMkLst>
            <pc:docMk/>
            <pc:sldMk cId="3263420849" sldId="614"/>
            <ac:spMk id="5" creationId="{ED3CF8EB-2F65-43D2-B259-03F526BE1DBC}"/>
          </ac:spMkLst>
        </pc:spChg>
      </pc:sldChg>
      <pc:sldChg chg="modSp">
        <pc:chgData name="Varma Bhupatiraju" userId="102c442009618fdd" providerId="Windows Live" clId="Web-{3A52603B-17BB-46E9-A836-ACA936747104}" dt="2018-08-08T11:59:10.806" v="949" actId="20577"/>
        <pc:sldMkLst>
          <pc:docMk/>
          <pc:sldMk cId="1681225812" sldId="615"/>
        </pc:sldMkLst>
        <pc:spChg chg="mod">
          <ac:chgData name="Varma Bhupatiraju" userId="102c442009618fdd" providerId="Windows Live" clId="Web-{3A52603B-17BB-46E9-A836-ACA936747104}" dt="2018-08-08T11:58:45.305" v="939" actId="20577"/>
          <ac:spMkLst>
            <pc:docMk/>
            <pc:sldMk cId="1681225812" sldId="615"/>
            <ac:spMk id="3" creationId="{BC8932D0-2DA6-4CD0-94DC-4F54F2273004}"/>
          </ac:spMkLst>
        </pc:spChg>
        <pc:spChg chg="mod">
          <ac:chgData name="Varma Bhupatiraju" userId="102c442009618fdd" providerId="Windows Live" clId="Web-{3A52603B-17BB-46E9-A836-ACA936747104}" dt="2018-08-08T11:59:10.806" v="949" actId="20577"/>
          <ac:spMkLst>
            <pc:docMk/>
            <pc:sldMk cId="1681225812" sldId="615"/>
            <ac:spMk id="5" creationId="{0B70451A-5DF8-4219-B2C6-FB3FF06DED6A}"/>
          </ac:spMkLst>
        </pc:spChg>
      </pc:sldChg>
      <pc:sldChg chg="add del replId">
        <pc:chgData name="Varma Bhupatiraju" userId="102c442009618fdd" providerId="Windows Live" clId="Web-{3A52603B-17BB-46E9-A836-ACA936747104}" dt="2018-08-08T11:25:27.596" v="875"/>
        <pc:sldMkLst>
          <pc:docMk/>
          <pc:sldMk cId="894208309" sldId="618"/>
        </pc:sldMkLst>
      </pc:sldChg>
      <pc:sldChg chg="modSp">
        <pc:chgData name="Varma Bhupatiraju" userId="102c442009618fdd" providerId="Windows Live" clId="Web-{3A52603B-17BB-46E9-A836-ACA936747104}" dt="2018-08-08T12:05:36.929" v="1011" actId="1076"/>
        <pc:sldMkLst>
          <pc:docMk/>
          <pc:sldMk cId="1367407911" sldId="618"/>
        </pc:sldMkLst>
        <pc:spChg chg="mod">
          <ac:chgData name="Varma Bhupatiraju" userId="102c442009618fdd" providerId="Windows Live" clId="Web-{3A52603B-17BB-46E9-A836-ACA936747104}" dt="2018-08-08T12:05:36.929" v="1011" actId="1076"/>
          <ac:spMkLst>
            <pc:docMk/>
            <pc:sldMk cId="1367407911" sldId="618"/>
            <ac:spMk id="5" creationId="{A302E45C-9186-4CF4-980F-4B1F01163E1E}"/>
          </ac:spMkLst>
        </pc:spChg>
        <pc:spChg chg="mod">
          <ac:chgData name="Varma Bhupatiraju" userId="102c442009618fdd" providerId="Windows Live" clId="Web-{3A52603B-17BB-46E9-A836-ACA936747104}" dt="2018-08-08T12:04:59.366" v="1006"/>
          <ac:spMkLst>
            <pc:docMk/>
            <pc:sldMk cId="1367407911" sldId="618"/>
            <ac:spMk id="6" creationId="{C20EBB41-A6A6-474E-BBB8-6581CB83228C}"/>
          </ac:spMkLst>
        </pc:spChg>
      </pc:sldChg>
      <pc:sldChg chg="add del replId">
        <pc:chgData name="Varma Bhupatiraju" userId="102c442009618fdd" providerId="Windows Live" clId="Web-{3A52603B-17BB-46E9-A836-ACA936747104}" dt="2018-08-08T11:26:31.661" v="881"/>
        <pc:sldMkLst>
          <pc:docMk/>
          <pc:sldMk cId="398379652" sldId="619"/>
        </pc:sldMkLst>
      </pc:sldChg>
      <pc:sldChg chg="modSp">
        <pc:chgData name="Varma Bhupatiraju" userId="102c442009618fdd" providerId="Windows Live" clId="Web-{3A52603B-17BB-46E9-A836-ACA936747104}" dt="2018-08-08T12:04:29.631" v="1005" actId="1076"/>
        <pc:sldMkLst>
          <pc:docMk/>
          <pc:sldMk cId="2870990410" sldId="619"/>
        </pc:sldMkLst>
        <pc:spChg chg="mod">
          <ac:chgData name="Varma Bhupatiraju" userId="102c442009618fdd" providerId="Windows Live" clId="Web-{3A52603B-17BB-46E9-A836-ACA936747104}" dt="2018-08-08T12:03:58.942" v="993" actId="1076"/>
          <ac:spMkLst>
            <pc:docMk/>
            <pc:sldMk cId="2870990410" sldId="619"/>
            <ac:spMk id="3" creationId="{8E35D368-4E56-485E-8EAC-2C0FFD228A69}"/>
          </ac:spMkLst>
        </pc:spChg>
        <pc:spChg chg="mod">
          <ac:chgData name="Varma Bhupatiraju" userId="102c442009618fdd" providerId="Windows Live" clId="Web-{3A52603B-17BB-46E9-A836-ACA936747104}" dt="2018-08-08T12:04:11.771" v="999" actId="688"/>
          <ac:spMkLst>
            <pc:docMk/>
            <pc:sldMk cId="2870990410" sldId="619"/>
            <ac:spMk id="5" creationId="{A302E45C-9186-4CF4-980F-4B1F01163E1E}"/>
          </ac:spMkLst>
        </pc:spChg>
        <pc:spChg chg="mod">
          <ac:chgData name="Varma Bhupatiraju" userId="102c442009618fdd" providerId="Windows Live" clId="Web-{3A52603B-17BB-46E9-A836-ACA936747104}" dt="2018-08-08T12:04:29.631" v="1005" actId="1076"/>
          <ac:spMkLst>
            <pc:docMk/>
            <pc:sldMk cId="2870990410" sldId="619"/>
            <ac:spMk id="8" creationId="{4720F064-7F21-481C-B872-A2FDD953BE21}"/>
          </ac:spMkLst>
        </pc:spChg>
      </pc:sldChg>
      <pc:sldChg chg="add del replId">
        <pc:chgData name="Varma Bhupatiraju" userId="102c442009618fdd" providerId="Windows Live" clId="Web-{3A52603B-17BB-46E9-A836-ACA936747104}" dt="2018-08-08T12:02:18.534" v="979"/>
        <pc:sldMkLst>
          <pc:docMk/>
          <pc:sldMk cId="2556939199" sldId="625"/>
        </pc:sldMkLst>
      </pc:sldChg>
    </pc:docChg>
  </pc:docChgLst>
  <pc:docChgLst>
    <pc:chgData name="Varma Bhupatiraju" userId="102c442009618fdd" providerId="Windows Live" clId="Web-{7D73D02D-56B5-4620-966C-CADCE90E2F08}"/>
    <pc:docChg chg="modSld">
      <pc:chgData name="Varma Bhupatiraju" userId="102c442009618fdd" providerId="Windows Live" clId="Web-{7D73D02D-56B5-4620-966C-CADCE90E2F08}" dt="2018-08-08T23:33:29.611" v="1"/>
      <pc:docMkLst>
        <pc:docMk/>
      </pc:docMkLst>
      <pc:sldChg chg="addSp delSp modSp">
        <pc:chgData name="Varma Bhupatiraju" userId="102c442009618fdd" providerId="Windows Live" clId="Web-{7D73D02D-56B5-4620-966C-CADCE90E2F08}" dt="2018-08-08T23:33:29.611" v="1"/>
        <pc:sldMkLst>
          <pc:docMk/>
          <pc:sldMk cId="2984881432" sldId="376"/>
        </pc:sldMkLst>
        <pc:picChg chg="add del mod">
          <ac:chgData name="Varma Bhupatiraju" userId="102c442009618fdd" providerId="Windows Live" clId="Web-{7D73D02D-56B5-4620-966C-CADCE90E2F08}" dt="2018-08-08T23:33:29.611" v="1"/>
          <ac:picMkLst>
            <pc:docMk/>
            <pc:sldMk cId="2984881432" sldId="376"/>
            <ac:picMk id="2" creationId="{24CC345F-31C6-4168-8FB8-6E8121E2D7C0}"/>
          </ac:picMkLst>
        </pc:picChg>
      </pc:sldChg>
    </pc:docChg>
  </pc:docChgLst>
  <pc:docChgLst>
    <pc:chgData name="shankar k" userId="04aa21a8999517e7" providerId="Windows Live" clId="Web-{EE4B3786-6107-48F7-BDFF-DBE50AF4A912}"/>
    <pc:docChg chg="addSld delSld modSld sldOrd modSection">
      <pc:chgData name="shankar k" userId="04aa21a8999517e7" providerId="Windows Live" clId="Web-{EE4B3786-6107-48F7-BDFF-DBE50AF4A912}" dt="2018-08-09T12:04:47.875" v="4972"/>
      <pc:docMkLst>
        <pc:docMk/>
      </pc:docMkLst>
      <pc:sldChg chg="modSp">
        <pc:chgData name="shankar k" userId="04aa21a8999517e7" providerId="Windows Live" clId="Web-{EE4B3786-6107-48F7-BDFF-DBE50AF4A912}" dt="2018-08-09T07:22:00.247" v="2171" actId="14100"/>
        <pc:sldMkLst>
          <pc:docMk/>
          <pc:sldMk cId="203209352" sldId="343"/>
        </pc:sldMkLst>
        <pc:spChg chg="mod">
          <ac:chgData name="shankar k" userId="04aa21a8999517e7" providerId="Windows Live" clId="Web-{EE4B3786-6107-48F7-BDFF-DBE50AF4A912}" dt="2018-08-09T07:22:00.247" v="2171" actId="14100"/>
          <ac:spMkLst>
            <pc:docMk/>
            <pc:sldMk cId="203209352" sldId="343"/>
            <ac:spMk id="4" creationId="{00000000-0000-0000-0000-000000000000}"/>
          </ac:spMkLst>
        </pc:spChg>
      </pc:sldChg>
      <pc:sldChg chg="addSp delSp modSp">
        <pc:chgData name="shankar k" userId="04aa21a8999517e7" providerId="Windows Live" clId="Web-{EE4B3786-6107-48F7-BDFF-DBE50AF4A912}" dt="2018-08-09T04:26:34.548" v="347" actId="20577"/>
        <pc:sldMkLst>
          <pc:docMk/>
          <pc:sldMk cId="630395518" sldId="386"/>
        </pc:sldMkLst>
        <pc:spChg chg="del mod">
          <ac:chgData name="shankar k" userId="04aa21a8999517e7" providerId="Windows Live" clId="Web-{EE4B3786-6107-48F7-BDFF-DBE50AF4A912}" dt="2018-08-09T04:15:19.564" v="75"/>
          <ac:spMkLst>
            <pc:docMk/>
            <pc:sldMk cId="630395518" sldId="386"/>
            <ac:spMk id="2" creationId="{EF333BE2-C5EC-4F21-A3EE-B5B91FA72A71}"/>
          </ac:spMkLst>
        </pc:spChg>
        <pc:spChg chg="add del mod">
          <ac:chgData name="shankar k" userId="04aa21a8999517e7" providerId="Windows Live" clId="Web-{EE4B3786-6107-48F7-BDFF-DBE50AF4A912}" dt="2018-08-09T04:23:32.080" v="231"/>
          <ac:spMkLst>
            <pc:docMk/>
            <pc:sldMk cId="630395518" sldId="386"/>
            <ac:spMk id="4" creationId="{8266EC12-8227-4886-AD1A-18BF2CC1823F}"/>
          </ac:spMkLst>
        </pc:spChg>
        <pc:spChg chg="add mod">
          <ac:chgData name="shankar k" userId="04aa21a8999517e7" providerId="Windows Live" clId="Web-{EE4B3786-6107-48F7-BDFF-DBE50AF4A912}" dt="2018-08-09T04:26:34.548" v="347" actId="20577"/>
          <ac:spMkLst>
            <pc:docMk/>
            <pc:sldMk cId="630395518" sldId="386"/>
            <ac:spMk id="5" creationId="{D7850D7D-FD52-45B7-AB22-4971DEBE2233}"/>
          </ac:spMkLst>
        </pc:spChg>
      </pc:sldChg>
      <pc:sldChg chg="addSp delSp modSp">
        <pc:chgData name="shankar k" userId="04aa21a8999517e7" providerId="Windows Live" clId="Web-{EE4B3786-6107-48F7-BDFF-DBE50AF4A912}" dt="2018-08-09T04:32:51.238" v="501"/>
        <pc:sldMkLst>
          <pc:docMk/>
          <pc:sldMk cId="1859019368" sldId="387"/>
        </pc:sldMkLst>
        <pc:spChg chg="add del mod">
          <ac:chgData name="shankar k" userId="04aa21a8999517e7" providerId="Windows Live" clId="Web-{EE4B3786-6107-48F7-BDFF-DBE50AF4A912}" dt="2018-08-09T04:32:51.238" v="501"/>
          <ac:spMkLst>
            <pc:docMk/>
            <pc:sldMk cId="1859019368" sldId="387"/>
            <ac:spMk id="8" creationId="{CB842A0C-633C-4594-AF53-95DD69C9150C}"/>
          </ac:spMkLst>
        </pc:spChg>
        <pc:graphicFrameChg chg="add del mod modGraphic">
          <ac:chgData name="shankar k" userId="04aa21a8999517e7" providerId="Windows Live" clId="Web-{EE4B3786-6107-48F7-BDFF-DBE50AF4A912}" dt="2018-08-09T04:28:13.064" v="357"/>
          <ac:graphicFrameMkLst>
            <pc:docMk/>
            <pc:sldMk cId="1859019368" sldId="387"/>
            <ac:graphicFrameMk id="4" creationId="{AA00A3F1-47FA-4EBA-90B1-D65275179974}"/>
          </ac:graphicFrameMkLst>
        </pc:graphicFrameChg>
        <pc:graphicFrameChg chg="add mod modGraphic">
          <ac:chgData name="shankar k" userId="04aa21a8999517e7" providerId="Windows Live" clId="Web-{EE4B3786-6107-48F7-BDFF-DBE50AF4A912}" dt="2018-08-09T04:30:17.486" v="491"/>
          <ac:graphicFrameMkLst>
            <pc:docMk/>
            <pc:sldMk cId="1859019368" sldId="387"/>
            <ac:graphicFrameMk id="7" creationId="{013236FD-49A5-4BAF-B113-471328897B7B}"/>
          </ac:graphicFrameMkLst>
        </pc:graphicFrameChg>
        <pc:picChg chg="del">
          <ac:chgData name="shankar k" userId="04aa21a8999517e7" providerId="Windows Live" clId="Web-{EE4B3786-6107-48F7-BDFF-DBE50AF4A912}" dt="2018-08-09T04:27:42.877" v="349"/>
          <ac:picMkLst>
            <pc:docMk/>
            <pc:sldMk cId="1859019368" sldId="387"/>
            <ac:picMk id="2" creationId="{D2081CC7-FA0A-4F56-A77D-59F9C08781DE}"/>
          </ac:picMkLst>
        </pc:picChg>
      </pc:sldChg>
      <pc:sldChg chg="addSp delSp modSp">
        <pc:chgData name="shankar k" userId="04aa21a8999517e7" providerId="Windows Live" clId="Web-{EE4B3786-6107-48F7-BDFF-DBE50AF4A912}" dt="2018-08-09T04:41:00.402" v="553" actId="20577"/>
        <pc:sldMkLst>
          <pc:docMk/>
          <pc:sldMk cId="2747120569" sldId="392"/>
        </pc:sldMkLst>
        <pc:spChg chg="del mod">
          <ac:chgData name="shankar k" userId="04aa21a8999517e7" providerId="Windows Live" clId="Web-{EE4B3786-6107-48F7-BDFF-DBE50AF4A912}" dt="2018-08-09T04:39:30.541" v="509"/>
          <ac:spMkLst>
            <pc:docMk/>
            <pc:sldMk cId="2747120569" sldId="392"/>
            <ac:spMk id="2" creationId="{7A1DEAF1-E268-44D3-96C2-CB35C6209AFC}"/>
          </ac:spMkLst>
        </pc:spChg>
        <pc:spChg chg="add mod">
          <ac:chgData name="shankar k" userId="04aa21a8999517e7" providerId="Windows Live" clId="Web-{EE4B3786-6107-48F7-BDFF-DBE50AF4A912}" dt="2018-08-09T04:41:00.402" v="553" actId="20577"/>
          <ac:spMkLst>
            <pc:docMk/>
            <pc:sldMk cId="2747120569" sldId="392"/>
            <ac:spMk id="5" creationId="{FCB9B3B4-F9FC-4DDA-A00F-027640518673}"/>
          </ac:spMkLst>
        </pc:spChg>
      </pc:sldChg>
      <pc:sldChg chg="modSp">
        <pc:chgData name="shankar k" userId="04aa21a8999517e7" providerId="Windows Live" clId="Web-{EE4B3786-6107-48F7-BDFF-DBE50AF4A912}" dt="2018-08-09T04:42:44.953" v="608" actId="20577"/>
        <pc:sldMkLst>
          <pc:docMk/>
          <pc:sldMk cId="3195778001" sldId="408"/>
        </pc:sldMkLst>
        <pc:spChg chg="mod">
          <ac:chgData name="shankar k" userId="04aa21a8999517e7" providerId="Windows Live" clId="Web-{EE4B3786-6107-48F7-BDFF-DBE50AF4A912}" dt="2018-08-09T04:42:44.953" v="608" actId="20577"/>
          <ac:spMkLst>
            <pc:docMk/>
            <pc:sldMk cId="3195778001" sldId="408"/>
            <ac:spMk id="2" creationId="{B1E63817-5CA1-47EA-875B-42D3F34024C8}"/>
          </ac:spMkLst>
        </pc:spChg>
        <pc:spChg chg="mod">
          <ac:chgData name="shankar k" userId="04aa21a8999517e7" providerId="Windows Live" clId="Web-{EE4B3786-6107-48F7-BDFF-DBE50AF4A912}" dt="2018-08-09T04:42:23.561" v="602" actId="20577"/>
          <ac:spMkLst>
            <pc:docMk/>
            <pc:sldMk cId="3195778001" sldId="408"/>
            <ac:spMk id="4" creationId="{C31D96B3-5C85-46B9-8622-02DCB85F3F31}"/>
          </ac:spMkLst>
        </pc:spChg>
      </pc:sldChg>
      <pc:sldChg chg="modSp">
        <pc:chgData name="shankar k" userId="04aa21a8999517e7" providerId="Windows Live" clId="Web-{EE4B3786-6107-48F7-BDFF-DBE50AF4A912}" dt="2018-08-09T04:43:33.548" v="641" actId="1076"/>
        <pc:sldMkLst>
          <pc:docMk/>
          <pc:sldMk cId="3407209925" sldId="409"/>
        </pc:sldMkLst>
        <pc:spChg chg="mod">
          <ac:chgData name="shankar k" userId="04aa21a8999517e7" providerId="Windows Live" clId="Web-{EE4B3786-6107-48F7-BDFF-DBE50AF4A912}" dt="2018-08-09T04:43:33.548" v="641" actId="1076"/>
          <ac:spMkLst>
            <pc:docMk/>
            <pc:sldMk cId="3407209925" sldId="409"/>
            <ac:spMk id="2" creationId="{25EC0A0D-CD35-4089-ABF7-77C7CA72BF08}"/>
          </ac:spMkLst>
        </pc:spChg>
      </pc:sldChg>
      <pc:sldChg chg="addSp delSp modSp">
        <pc:chgData name="shankar k" userId="04aa21a8999517e7" providerId="Windows Live" clId="Web-{EE4B3786-6107-48F7-BDFF-DBE50AF4A912}" dt="2018-08-09T04:50:52.270" v="666" actId="1076"/>
        <pc:sldMkLst>
          <pc:docMk/>
          <pc:sldMk cId="1702748725" sldId="411"/>
        </pc:sldMkLst>
        <pc:spChg chg="del">
          <ac:chgData name="shankar k" userId="04aa21a8999517e7" providerId="Windows Live" clId="Web-{EE4B3786-6107-48F7-BDFF-DBE50AF4A912}" dt="2018-08-09T04:50:33.036" v="661"/>
          <ac:spMkLst>
            <pc:docMk/>
            <pc:sldMk cId="1702748725" sldId="411"/>
            <ac:spMk id="2" creationId="{DDD91F3E-7EBA-4612-874C-89E0A1D49D1C}"/>
          </ac:spMkLst>
        </pc:spChg>
        <pc:spChg chg="mod">
          <ac:chgData name="shankar k" userId="04aa21a8999517e7" providerId="Windows Live" clId="Web-{EE4B3786-6107-48F7-BDFF-DBE50AF4A912}" dt="2018-08-09T04:50:48.692" v="665" actId="14100"/>
          <ac:spMkLst>
            <pc:docMk/>
            <pc:sldMk cId="1702748725" sldId="411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4:50:52.270" v="666" actId="1076"/>
          <ac:spMkLst>
            <pc:docMk/>
            <pc:sldMk cId="1702748725" sldId="411"/>
            <ac:spMk id="4" creationId="{39300972-0A44-4CEA-A5EB-AFF5DBF9F472}"/>
          </ac:spMkLst>
        </pc:spChg>
      </pc:sldChg>
      <pc:sldChg chg="addSp delSp modSp">
        <pc:chgData name="shankar k" userId="04aa21a8999517e7" providerId="Windows Live" clId="Web-{EE4B3786-6107-48F7-BDFF-DBE50AF4A912}" dt="2018-08-09T06:04:52.575" v="1073" actId="14100"/>
        <pc:sldMkLst>
          <pc:docMk/>
          <pc:sldMk cId="2408115757" sldId="412"/>
        </pc:sldMkLst>
        <pc:spChg chg="add">
          <ac:chgData name="shankar k" userId="04aa21a8999517e7" providerId="Windows Live" clId="Web-{EE4B3786-6107-48F7-BDFF-DBE50AF4A912}" dt="2018-08-09T06:01:59.263" v="987"/>
          <ac:spMkLst>
            <pc:docMk/>
            <pc:sldMk cId="2408115757" sldId="412"/>
            <ac:spMk id="2" creationId="{ACFF2E01-51A9-491B-ABA3-CDA26D68C5BC}"/>
          </ac:spMkLst>
        </pc:spChg>
        <pc:spChg chg="del mod">
          <ac:chgData name="shankar k" userId="04aa21a8999517e7" providerId="Windows Live" clId="Web-{EE4B3786-6107-48F7-BDFF-DBE50AF4A912}" dt="2018-08-09T06:01:57.466" v="986"/>
          <ac:spMkLst>
            <pc:docMk/>
            <pc:sldMk cId="2408115757" sldId="412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6:04:42.231" v="1071"/>
          <ac:spMkLst>
            <pc:docMk/>
            <pc:sldMk cId="2408115757" sldId="412"/>
            <ac:spMk id="5" creationId="{86293D64-F056-442E-820B-44B9D851DC3A}"/>
          </ac:spMkLst>
        </pc:spChg>
        <pc:spChg chg="add mod">
          <ac:chgData name="shankar k" userId="04aa21a8999517e7" providerId="Windows Live" clId="Web-{EE4B3786-6107-48F7-BDFF-DBE50AF4A912}" dt="2018-08-09T06:04:52.575" v="1073" actId="14100"/>
          <ac:spMkLst>
            <pc:docMk/>
            <pc:sldMk cId="2408115757" sldId="412"/>
            <ac:spMk id="6" creationId="{EA1B3F8E-7F2E-4C7B-906C-3D443ABCE2A2}"/>
          </ac:spMkLst>
        </pc:spChg>
      </pc:sldChg>
      <pc:sldChg chg="del">
        <pc:chgData name="shankar k" userId="04aa21a8999517e7" providerId="Windows Live" clId="Web-{EE4B3786-6107-48F7-BDFF-DBE50AF4A912}" dt="2018-08-09T07:21:03.606" v="2164"/>
        <pc:sldMkLst>
          <pc:docMk/>
          <pc:sldMk cId="2004270403" sldId="414"/>
        </pc:sldMkLst>
      </pc:sldChg>
      <pc:sldChg chg="del">
        <pc:chgData name="shankar k" userId="04aa21a8999517e7" providerId="Windows Live" clId="Web-{EE4B3786-6107-48F7-BDFF-DBE50AF4A912}" dt="2018-08-09T07:20:59.200" v="2163"/>
        <pc:sldMkLst>
          <pc:docMk/>
          <pc:sldMk cId="2692942885" sldId="415"/>
        </pc:sldMkLst>
      </pc:sldChg>
      <pc:sldChg chg="del">
        <pc:chgData name="shankar k" userId="04aa21a8999517e7" providerId="Windows Live" clId="Web-{EE4B3786-6107-48F7-BDFF-DBE50AF4A912}" dt="2018-08-09T07:20:55.653" v="2162"/>
        <pc:sldMkLst>
          <pc:docMk/>
          <pc:sldMk cId="665693492" sldId="416"/>
        </pc:sldMkLst>
      </pc:sldChg>
      <pc:sldChg chg="del">
        <pc:chgData name="shankar k" userId="04aa21a8999517e7" providerId="Windows Live" clId="Web-{EE4B3786-6107-48F7-BDFF-DBE50AF4A912}" dt="2018-08-09T07:20:42.231" v="2161"/>
        <pc:sldMkLst>
          <pc:docMk/>
          <pc:sldMk cId="956619396" sldId="419"/>
        </pc:sldMkLst>
      </pc:sldChg>
      <pc:sldChg chg="addSp modSp">
        <pc:chgData name="shankar k" userId="04aa21a8999517e7" providerId="Windows Live" clId="Web-{EE4B3786-6107-48F7-BDFF-DBE50AF4A912}" dt="2018-08-09T07:24:46.075" v="2181" actId="14100"/>
        <pc:sldMkLst>
          <pc:docMk/>
          <pc:sldMk cId="3455874571" sldId="426"/>
        </pc:sldMkLst>
        <pc:spChg chg="add mod">
          <ac:chgData name="shankar k" userId="04aa21a8999517e7" providerId="Windows Live" clId="Web-{EE4B3786-6107-48F7-BDFF-DBE50AF4A912}" dt="2018-08-09T07:24:46.075" v="2181" actId="14100"/>
          <ac:spMkLst>
            <pc:docMk/>
            <pc:sldMk cId="3455874571" sldId="426"/>
            <ac:spMk id="2" creationId="{5419B0FC-9A34-4E89-ABF3-57A2390F0A11}"/>
          </ac:spMkLst>
        </pc:spChg>
      </pc:sldChg>
      <pc:sldChg chg="addSp delSp modSp">
        <pc:chgData name="shankar k" userId="04aa21a8999517e7" providerId="Windows Live" clId="Web-{EE4B3786-6107-48F7-BDFF-DBE50AF4A912}" dt="2018-08-09T09:24:31.153" v="2863" actId="1076"/>
        <pc:sldMkLst>
          <pc:docMk/>
          <pc:sldMk cId="2943371991" sldId="427"/>
        </pc:sldMkLst>
        <pc:spChg chg="add mod">
          <ac:chgData name="shankar k" userId="04aa21a8999517e7" providerId="Windows Live" clId="Web-{EE4B3786-6107-48F7-BDFF-DBE50AF4A912}" dt="2018-08-09T09:17:15.278" v="2655" actId="1076"/>
          <ac:spMkLst>
            <pc:docMk/>
            <pc:sldMk cId="2943371991" sldId="427"/>
            <ac:spMk id="2" creationId="{B8F922A6-FF6D-4842-B075-B6E4665D9CCE}"/>
          </ac:spMkLst>
        </pc:spChg>
        <pc:spChg chg="del">
          <ac:chgData name="shankar k" userId="04aa21a8999517e7" providerId="Windows Live" clId="Web-{EE4B3786-6107-48F7-BDFF-DBE50AF4A912}" dt="2018-08-09T09:14:55.669" v="2643"/>
          <ac:spMkLst>
            <pc:docMk/>
            <pc:sldMk cId="2943371991" sldId="427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9:17:51.981" v="2665" actId="1076"/>
          <ac:spMkLst>
            <pc:docMk/>
            <pc:sldMk cId="2943371991" sldId="427"/>
            <ac:spMk id="4" creationId="{03940867-0F6A-4A47-AC02-5F08193FCABC}"/>
          </ac:spMkLst>
        </pc:spChg>
        <pc:spChg chg="add mod">
          <ac:chgData name="shankar k" userId="04aa21a8999517e7" providerId="Windows Live" clId="Web-{EE4B3786-6107-48F7-BDFF-DBE50AF4A912}" dt="2018-08-09T09:24:17.888" v="2858" actId="1076"/>
          <ac:spMkLst>
            <pc:docMk/>
            <pc:sldMk cId="2943371991" sldId="427"/>
            <ac:spMk id="5" creationId="{AFCBA8CB-F638-4904-8552-84DB1A62F0FE}"/>
          </ac:spMkLst>
        </pc:spChg>
        <pc:spChg chg="add mod">
          <ac:chgData name="shankar k" userId="04aa21a8999517e7" providerId="Windows Live" clId="Web-{EE4B3786-6107-48F7-BDFF-DBE50AF4A912}" dt="2018-08-09T09:24:22.481" v="2859" actId="1076"/>
          <ac:spMkLst>
            <pc:docMk/>
            <pc:sldMk cId="2943371991" sldId="427"/>
            <ac:spMk id="6" creationId="{BF56385D-7404-4846-8C04-B92BF8646D6C}"/>
          </ac:spMkLst>
        </pc:spChg>
        <pc:spChg chg="add mod">
          <ac:chgData name="shankar k" userId="04aa21a8999517e7" providerId="Windows Live" clId="Web-{EE4B3786-6107-48F7-BDFF-DBE50AF4A912}" dt="2018-08-09T09:24:11.153" v="2857" actId="1076"/>
          <ac:spMkLst>
            <pc:docMk/>
            <pc:sldMk cId="2943371991" sldId="427"/>
            <ac:spMk id="7" creationId="{AAD16B95-6E4F-4A98-B942-BCDBC29CD723}"/>
          </ac:spMkLst>
        </pc:spChg>
        <pc:spChg chg="add mod">
          <ac:chgData name="shankar k" userId="04aa21a8999517e7" providerId="Windows Live" clId="Web-{EE4B3786-6107-48F7-BDFF-DBE50AF4A912}" dt="2018-08-09T09:24:31.153" v="2863" actId="1076"/>
          <ac:spMkLst>
            <pc:docMk/>
            <pc:sldMk cId="2943371991" sldId="427"/>
            <ac:spMk id="8" creationId="{D86E29A2-9DDE-47AB-9351-C5223A04836A}"/>
          </ac:spMkLst>
        </pc:spChg>
      </pc:sldChg>
      <pc:sldChg chg="del">
        <pc:chgData name="shankar k" userId="04aa21a8999517e7" providerId="Windows Live" clId="Web-{EE4B3786-6107-48F7-BDFF-DBE50AF4A912}" dt="2018-08-09T12:02:44.060" v="4967"/>
        <pc:sldMkLst>
          <pc:docMk/>
          <pc:sldMk cId="387558585" sldId="428"/>
        </pc:sldMkLst>
      </pc:sldChg>
      <pc:sldChg chg="del">
        <pc:chgData name="shankar k" userId="04aa21a8999517e7" providerId="Windows Live" clId="Web-{EE4B3786-6107-48F7-BDFF-DBE50AF4A912}" dt="2018-08-09T12:02:56.528" v="4969"/>
        <pc:sldMkLst>
          <pc:docMk/>
          <pc:sldMk cId="1376549833" sldId="429"/>
        </pc:sldMkLst>
      </pc:sldChg>
      <pc:sldChg chg="del">
        <pc:chgData name="shankar k" userId="04aa21a8999517e7" providerId="Windows Live" clId="Web-{EE4B3786-6107-48F7-BDFF-DBE50AF4A912}" dt="2018-08-09T12:03:06.044" v="4970"/>
        <pc:sldMkLst>
          <pc:docMk/>
          <pc:sldMk cId="4074769826" sldId="430"/>
        </pc:sldMkLst>
      </pc:sldChg>
      <pc:sldChg chg="del">
        <pc:chgData name="shankar k" userId="04aa21a8999517e7" providerId="Windows Live" clId="Web-{EE4B3786-6107-48F7-BDFF-DBE50AF4A912}" dt="2018-08-09T12:03:36.528" v="4971"/>
        <pc:sldMkLst>
          <pc:docMk/>
          <pc:sldMk cId="984364652" sldId="433"/>
        </pc:sldMkLst>
      </pc:sldChg>
      <pc:sldChg chg="del">
        <pc:chgData name="shankar k" userId="04aa21a8999517e7" providerId="Windows Live" clId="Web-{EE4B3786-6107-48F7-BDFF-DBE50AF4A912}" dt="2018-08-09T12:04:47.875" v="4972"/>
        <pc:sldMkLst>
          <pc:docMk/>
          <pc:sldMk cId="2463097755" sldId="437"/>
        </pc:sldMkLst>
      </pc:sldChg>
      <pc:sldChg chg="del">
        <pc:chgData name="shankar k" userId="04aa21a8999517e7" providerId="Windows Live" clId="Web-{EE4B3786-6107-48F7-BDFF-DBE50AF4A912}" dt="2018-08-09T12:02:28.138" v="4965"/>
        <pc:sldMkLst>
          <pc:docMk/>
          <pc:sldMk cId="1085940332" sldId="442"/>
        </pc:sldMkLst>
      </pc:sldChg>
      <pc:sldChg chg="del">
        <pc:chgData name="shankar k" userId="04aa21a8999517e7" providerId="Windows Live" clId="Web-{EE4B3786-6107-48F7-BDFF-DBE50AF4A912}" dt="2018-08-09T12:02:31.794" v="4966"/>
        <pc:sldMkLst>
          <pc:docMk/>
          <pc:sldMk cId="758125601" sldId="443"/>
        </pc:sldMkLst>
      </pc:sldChg>
      <pc:sldChg chg="modSp">
        <pc:chgData name="shankar k" userId="04aa21a8999517e7" providerId="Windows Live" clId="Web-{EE4B3786-6107-48F7-BDFF-DBE50AF4A912}" dt="2018-08-09T04:34:25.975" v="503" actId="14100"/>
        <pc:sldMkLst>
          <pc:docMk/>
          <pc:sldMk cId="892862022" sldId="472"/>
        </pc:sldMkLst>
        <pc:spChg chg="mod">
          <ac:chgData name="shankar k" userId="04aa21a8999517e7" providerId="Windows Live" clId="Web-{EE4B3786-6107-48F7-BDFF-DBE50AF4A912}" dt="2018-08-09T04:34:25.975" v="503" actId="14100"/>
          <ac:spMkLst>
            <pc:docMk/>
            <pc:sldMk cId="892862022" sldId="472"/>
            <ac:spMk id="4" creationId="{AA852F81-D8B0-4978-8EB2-EC843EC09C46}"/>
          </ac:spMkLst>
        </pc:spChg>
      </pc:sldChg>
      <pc:sldChg chg="modSp">
        <pc:chgData name="shankar k" userId="04aa21a8999517e7" providerId="Windows Live" clId="Web-{EE4B3786-6107-48F7-BDFF-DBE50AF4A912}" dt="2018-08-09T04:10:05.486" v="2" actId="1076"/>
        <pc:sldMkLst>
          <pc:docMk/>
          <pc:sldMk cId="1893538566" sldId="512"/>
        </pc:sldMkLst>
        <pc:cxnChg chg="mod">
          <ac:chgData name="shankar k" userId="04aa21a8999517e7" providerId="Windows Live" clId="Web-{EE4B3786-6107-48F7-BDFF-DBE50AF4A912}" dt="2018-08-09T04:10:05.486" v="2" actId="1076"/>
          <ac:cxnSpMkLst>
            <pc:docMk/>
            <pc:sldMk cId="1893538566" sldId="512"/>
            <ac:cxnSpMk id="15" creationId="{FF656E1F-A3E3-4F88-A3DF-7F2690ABFD42}"/>
          </ac:cxnSpMkLst>
        </pc:cxnChg>
      </pc:sldChg>
      <pc:sldChg chg="modSp">
        <pc:chgData name="shankar k" userId="04aa21a8999517e7" providerId="Windows Live" clId="Web-{EE4B3786-6107-48F7-BDFF-DBE50AF4A912}" dt="2018-08-09T04:10:52.877" v="5" actId="1076"/>
        <pc:sldMkLst>
          <pc:docMk/>
          <pc:sldMk cId="1957811288" sldId="517"/>
        </pc:sldMkLst>
        <pc:cxnChg chg="mod">
          <ac:chgData name="shankar k" userId="04aa21a8999517e7" providerId="Windows Live" clId="Web-{EE4B3786-6107-48F7-BDFF-DBE50AF4A912}" dt="2018-08-09T04:10:52.877" v="5" actId="1076"/>
          <ac:cxnSpMkLst>
            <pc:docMk/>
            <pc:sldMk cId="1957811288" sldId="517"/>
            <ac:cxnSpMk id="24" creationId="{3AF4CCC6-38BD-40FF-AFF9-589ACCD91A5B}"/>
          </ac:cxnSpMkLst>
        </pc:cxnChg>
      </pc:sldChg>
      <pc:sldChg chg="modSp">
        <pc:chgData name="shankar k" userId="04aa21a8999517e7" providerId="Windows Live" clId="Web-{EE4B3786-6107-48F7-BDFF-DBE50AF4A912}" dt="2018-08-09T04:09:38.236" v="1" actId="1076"/>
        <pc:sldMkLst>
          <pc:docMk/>
          <pc:sldMk cId="841634553" sldId="519"/>
        </pc:sldMkLst>
        <pc:cxnChg chg="mod">
          <ac:chgData name="shankar k" userId="04aa21a8999517e7" providerId="Windows Live" clId="Web-{EE4B3786-6107-48F7-BDFF-DBE50AF4A912}" dt="2018-08-09T04:09:38.236" v="1" actId="1076"/>
          <ac:cxnSpMkLst>
            <pc:docMk/>
            <pc:sldMk cId="841634553" sldId="519"/>
            <ac:cxnSpMk id="18" creationId="{6D077F23-37B6-4D90-8973-40DB487040B4}"/>
          </ac:cxnSpMkLst>
        </pc:cxnChg>
      </pc:sldChg>
      <pc:sldChg chg="add ord replId">
        <pc:chgData name="shankar k" userId="04aa21a8999517e7" providerId="Windows Live" clId="Web-{EE4B3786-6107-48F7-BDFF-DBE50AF4A912}" dt="2018-08-09T06:01:28.794" v="980"/>
        <pc:sldMkLst>
          <pc:docMk/>
          <pc:sldMk cId="4198704274" sldId="638"/>
        </pc:sldMkLst>
      </pc:sldChg>
      <pc:sldChg chg="addSp delSp modSp add replId">
        <pc:chgData name="shankar k" userId="04aa21a8999517e7" providerId="Windows Live" clId="Web-{EE4B3786-6107-48F7-BDFF-DBE50AF4A912}" dt="2018-08-09T05:07:12.140" v="874" actId="1076"/>
        <pc:sldMkLst>
          <pc:docMk/>
          <pc:sldMk cId="59005944" sldId="639"/>
        </pc:sldMkLst>
        <pc:spChg chg="add mod">
          <ac:chgData name="shankar k" userId="04aa21a8999517e7" providerId="Windows Live" clId="Web-{EE4B3786-6107-48F7-BDFF-DBE50AF4A912}" dt="2018-08-09T04:59:55.846" v="674" actId="1076"/>
          <ac:spMkLst>
            <pc:docMk/>
            <pc:sldMk cId="59005944" sldId="639"/>
            <ac:spMk id="2" creationId="{AF08D595-BC74-42CA-BECE-424D35895C5F}"/>
          </ac:spMkLst>
        </pc:spChg>
        <pc:spChg chg="mod">
          <ac:chgData name="shankar k" userId="04aa21a8999517e7" providerId="Windows Live" clId="Web-{EE4B3786-6107-48F7-BDFF-DBE50AF4A912}" dt="2018-08-09T05:07:12.140" v="874" actId="1076"/>
          <ac:spMkLst>
            <pc:docMk/>
            <pc:sldMk cId="59005944" sldId="639"/>
            <ac:spMk id="3" creationId="{BD52156E-2A3D-4A2A-8D6D-9BAFDFFD6679}"/>
          </ac:spMkLst>
        </pc:spChg>
        <pc:spChg chg="del">
          <ac:chgData name="shankar k" userId="04aa21a8999517e7" providerId="Windows Live" clId="Web-{EE4B3786-6107-48F7-BDFF-DBE50AF4A912}" dt="2018-08-09T04:59:46.815" v="673"/>
          <ac:spMkLst>
            <pc:docMk/>
            <pc:sldMk cId="59005944" sldId="639"/>
            <ac:spMk id="4" creationId="{39300972-0A44-4CEA-A5EB-AFF5DBF9F472}"/>
          </ac:spMkLst>
        </pc:spChg>
        <pc:spChg chg="add mod">
          <ac:chgData name="shankar k" userId="04aa21a8999517e7" providerId="Windows Live" clId="Web-{EE4B3786-6107-48F7-BDFF-DBE50AF4A912}" dt="2018-08-09T05:00:37.846" v="687" actId="1076"/>
          <ac:spMkLst>
            <pc:docMk/>
            <pc:sldMk cId="59005944" sldId="639"/>
            <ac:spMk id="5" creationId="{C09CD141-F4C2-4600-AE8E-2673F2B5563B}"/>
          </ac:spMkLst>
        </pc:spChg>
        <pc:spChg chg="add mod">
          <ac:chgData name="shankar k" userId="04aa21a8999517e7" providerId="Windows Live" clId="Web-{EE4B3786-6107-48F7-BDFF-DBE50AF4A912}" dt="2018-08-09T05:01:17.252" v="697" actId="1076"/>
          <ac:spMkLst>
            <pc:docMk/>
            <pc:sldMk cId="59005944" sldId="639"/>
            <ac:spMk id="6" creationId="{89307F77-D588-4187-9BD6-5AFBDF8ECF6A}"/>
          </ac:spMkLst>
        </pc:spChg>
        <pc:spChg chg="add mod">
          <ac:chgData name="shankar k" userId="04aa21a8999517e7" providerId="Windows Live" clId="Web-{EE4B3786-6107-48F7-BDFF-DBE50AF4A912}" dt="2018-08-09T05:01:54.830" v="707" actId="1076"/>
          <ac:spMkLst>
            <pc:docMk/>
            <pc:sldMk cId="59005944" sldId="639"/>
            <ac:spMk id="7" creationId="{B7BFFE3A-A40D-4AC0-B949-42C10BC92021}"/>
          </ac:spMkLst>
        </pc:spChg>
        <pc:spChg chg="add mod">
          <ac:chgData name="shankar k" userId="04aa21a8999517e7" providerId="Windows Live" clId="Web-{EE4B3786-6107-48F7-BDFF-DBE50AF4A912}" dt="2018-08-09T05:07:03.843" v="873" actId="14100"/>
          <ac:spMkLst>
            <pc:docMk/>
            <pc:sldMk cId="59005944" sldId="639"/>
            <ac:spMk id="8" creationId="{71FA8A8D-C267-49C4-ADE9-4E04FD365417}"/>
          </ac:spMkLst>
        </pc:spChg>
      </pc:sldChg>
      <pc:sldChg chg="addSp delSp modSp add ord replId">
        <pc:chgData name="shankar k" userId="04aa21a8999517e7" providerId="Windows Live" clId="Web-{EE4B3786-6107-48F7-BDFF-DBE50AF4A912}" dt="2018-08-09T05:08:17.405" v="885" actId="14100"/>
        <pc:sldMkLst>
          <pc:docMk/>
          <pc:sldMk cId="1560937554" sldId="640"/>
        </pc:sldMkLst>
        <pc:spChg chg="add mod">
          <ac:chgData name="shankar k" userId="04aa21a8999517e7" providerId="Windows Live" clId="Web-{EE4B3786-6107-48F7-BDFF-DBE50AF4A912}" dt="2018-08-09T05:08:12.391" v="884" actId="1076"/>
          <ac:spMkLst>
            <pc:docMk/>
            <pc:sldMk cId="1560937554" sldId="640"/>
            <ac:spMk id="2" creationId="{8149CADA-413B-407A-B07B-6EE68DBAFD9E}"/>
          </ac:spMkLst>
        </pc:spChg>
        <pc:spChg chg="mod">
          <ac:chgData name="shankar k" userId="04aa21a8999517e7" providerId="Windows Live" clId="Web-{EE4B3786-6107-48F7-BDFF-DBE50AF4A912}" dt="2018-08-09T05:08:17.405" v="885" actId="14100"/>
          <ac:spMkLst>
            <pc:docMk/>
            <pc:sldMk cId="1560937554" sldId="640"/>
            <ac:spMk id="3" creationId="{BD52156E-2A3D-4A2A-8D6D-9BAFDFFD6679}"/>
          </ac:spMkLst>
        </pc:spChg>
        <pc:spChg chg="del">
          <ac:chgData name="shankar k" userId="04aa21a8999517e7" providerId="Windows Live" clId="Web-{EE4B3786-6107-48F7-BDFF-DBE50AF4A912}" dt="2018-08-09T05:07:44.249" v="877"/>
          <ac:spMkLst>
            <pc:docMk/>
            <pc:sldMk cId="1560937554" sldId="640"/>
            <ac:spMk id="4" creationId="{39300972-0A44-4CEA-A5EB-AFF5DBF9F472}"/>
          </ac:spMkLst>
        </pc:spChg>
      </pc:sldChg>
      <pc:sldChg chg="addSp delSp modSp add replId">
        <pc:chgData name="shankar k" userId="04aa21a8999517e7" providerId="Windows Live" clId="Web-{EE4B3786-6107-48F7-BDFF-DBE50AF4A912}" dt="2018-08-09T05:54:29.294" v="900" actId="1076"/>
        <pc:sldMkLst>
          <pc:docMk/>
          <pc:sldMk cId="2028444028" sldId="641"/>
        </pc:sldMkLst>
        <pc:spChg chg="del">
          <ac:chgData name="shankar k" userId="04aa21a8999517e7" providerId="Windows Live" clId="Web-{EE4B3786-6107-48F7-BDFF-DBE50AF4A912}" dt="2018-08-09T05:48:50.122" v="887"/>
          <ac:spMkLst>
            <pc:docMk/>
            <pc:sldMk cId="2028444028" sldId="641"/>
            <ac:spMk id="2" creationId="{8149CADA-413B-407A-B07B-6EE68DBAFD9E}"/>
          </ac:spMkLst>
        </pc:spChg>
        <pc:spChg chg="add mod">
          <ac:chgData name="shankar k" userId="04aa21a8999517e7" providerId="Windows Live" clId="Web-{EE4B3786-6107-48F7-BDFF-DBE50AF4A912}" dt="2018-08-09T05:54:29.294" v="900" actId="1076"/>
          <ac:spMkLst>
            <pc:docMk/>
            <pc:sldMk cId="2028444028" sldId="641"/>
            <ac:spMk id="4" creationId="{11BE8307-B903-4FBB-9462-B20CED1A778F}"/>
          </ac:spMkLst>
        </pc:spChg>
        <pc:spChg chg="add mod">
          <ac:chgData name="shankar k" userId="04aa21a8999517e7" providerId="Windows Live" clId="Web-{EE4B3786-6107-48F7-BDFF-DBE50AF4A912}" dt="2018-08-09T05:54:22.294" v="897" actId="20577"/>
          <ac:spMkLst>
            <pc:docMk/>
            <pc:sldMk cId="2028444028" sldId="641"/>
            <ac:spMk id="5" creationId="{4D270918-ABE4-403C-B61F-CD8C339DF0CC}"/>
          </ac:spMkLst>
        </pc:spChg>
      </pc:sldChg>
      <pc:sldChg chg="addSp delSp modSp add replId">
        <pc:chgData name="shankar k" userId="04aa21a8999517e7" providerId="Windows Live" clId="Web-{EE4B3786-6107-48F7-BDFF-DBE50AF4A912}" dt="2018-08-09T05:57:19.060" v="945" actId="1076"/>
        <pc:sldMkLst>
          <pc:docMk/>
          <pc:sldMk cId="1412648189" sldId="642"/>
        </pc:sldMkLst>
        <pc:spChg chg="add mod">
          <ac:chgData name="shankar k" userId="04aa21a8999517e7" providerId="Windows Live" clId="Web-{EE4B3786-6107-48F7-BDFF-DBE50AF4A912}" dt="2018-08-09T05:57:19.060" v="945" actId="1076"/>
          <ac:spMkLst>
            <pc:docMk/>
            <pc:sldMk cId="1412648189" sldId="642"/>
            <ac:spMk id="2" creationId="{6D649B5C-A945-469E-B9D1-490D80B1A8C2}"/>
          </ac:spMkLst>
        </pc:spChg>
        <pc:spChg chg="mod">
          <ac:chgData name="shankar k" userId="04aa21a8999517e7" providerId="Windows Live" clId="Web-{EE4B3786-6107-48F7-BDFF-DBE50AF4A912}" dt="2018-08-09T05:55:02.903" v="906" actId="1076"/>
          <ac:spMkLst>
            <pc:docMk/>
            <pc:sldMk cId="1412648189" sldId="642"/>
            <ac:spMk id="3" creationId="{BD52156E-2A3D-4A2A-8D6D-9BAFDFFD6679}"/>
          </ac:spMkLst>
        </pc:spChg>
        <pc:spChg chg="del">
          <ac:chgData name="shankar k" userId="04aa21a8999517e7" providerId="Windows Live" clId="Web-{EE4B3786-6107-48F7-BDFF-DBE50AF4A912}" dt="2018-08-09T05:54:52.200" v="902"/>
          <ac:spMkLst>
            <pc:docMk/>
            <pc:sldMk cId="1412648189" sldId="642"/>
            <ac:spMk id="4" creationId="{11BE8307-B903-4FBB-9462-B20CED1A778F}"/>
          </ac:spMkLst>
        </pc:spChg>
        <pc:spChg chg="del">
          <ac:chgData name="shankar k" userId="04aa21a8999517e7" providerId="Windows Live" clId="Web-{EE4B3786-6107-48F7-BDFF-DBE50AF4A912}" dt="2018-08-09T05:54:53.731" v="903"/>
          <ac:spMkLst>
            <pc:docMk/>
            <pc:sldMk cId="1412648189" sldId="642"/>
            <ac:spMk id="5" creationId="{4D270918-ABE4-403C-B61F-CD8C339DF0CC}"/>
          </ac:spMkLst>
        </pc:spChg>
        <pc:spChg chg="add mod">
          <ac:chgData name="shankar k" userId="04aa21a8999517e7" providerId="Windows Live" clId="Web-{EE4B3786-6107-48F7-BDFF-DBE50AF4A912}" dt="2018-08-09T05:57:14.888" v="944" actId="1076"/>
          <ac:spMkLst>
            <pc:docMk/>
            <pc:sldMk cId="1412648189" sldId="642"/>
            <ac:spMk id="6" creationId="{C4EF7888-9F2A-4C4F-9D63-59871A3481B4}"/>
          </ac:spMkLst>
        </pc:spChg>
      </pc:sldChg>
      <pc:sldChg chg="addSp modSp add replId">
        <pc:chgData name="shankar k" userId="04aa21a8999517e7" providerId="Windows Live" clId="Web-{EE4B3786-6107-48F7-BDFF-DBE50AF4A912}" dt="2018-08-09T05:59:21.700" v="960" actId="14100"/>
        <pc:sldMkLst>
          <pc:docMk/>
          <pc:sldMk cId="3735793857" sldId="643"/>
        </pc:sldMkLst>
        <pc:spChg chg="mod">
          <ac:chgData name="shankar k" userId="04aa21a8999517e7" providerId="Windows Live" clId="Web-{EE4B3786-6107-48F7-BDFF-DBE50AF4A912}" dt="2018-08-09T05:59:07.201" v="957" actId="1076"/>
          <ac:spMkLst>
            <pc:docMk/>
            <pc:sldMk cId="3735793857" sldId="643"/>
            <ac:spMk id="2" creationId="{6D649B5C-A945-469E-B9D1-490D80B1A8C2}"/>
          </ac:spMkLst>
        </pc:spChg>
        <pc:picChg chg="add mod">
          <ac:chgData name="shankar k" userId="04aa21a8999517e7" providerId="Windows Live" clId="Web-{EE4B3786-6107-48F7-BDFF-DBE50AF4A912}" dt="2018-08-09T05:59:21.700" v="960" actId="14100"/>
          <ac:picMkLst>
            <pc:docMk/>
            <pc:sldMk cId="3735793857" sldId="643"/>
            <ac:picMk id="4" creationId="{7F8B7A03-6606-42AB-A6D1-7A056CEC27EB}"/>
          </ac:picMkLst>
        </pc:picChg>
      </pc:sldChg>
      <pc:sldChg chg="addSp modSp add replId">
        <pc:chgData name="shankar k" userId="04aa21a8999517e7" providerId="Windows Live" clId="Web-{EE4B3786-6107-48F7-BDFF-DBE50AF4A912}" dt="2018-08-09T06:00:37.169" v="979" actId="1076"/>
        <pc:sldMkLst>
          <pc:docMk/>
          <pc:sldMk cId="1613034262" sldId="644"/>
        </pc:sldMkLst>
        <pc:spChg chg="mod">
          <ac:chgData name="shankar k" userId="04aa21a8999517e7" providerId="Windows Live" clId="Web-{EE4B3786-6107-48F7-BDFF-DBE50AF4A912}" dt="2018-08-09T06:00:37.169" v="979" actId="1076"/>
          <ac:spMkLst>
            <pc:docMk/>
            <pc:sldMk cId="1613034262" sldId="644"/>
            <ac:spMk id="2" creationId="{6D649B5C-A945-469E-B9D1-490D80B1A8C2}"/>
          </ac:spMkLst>
        </pc:spChg>
        <pc:spChg chg="add mod">
          <ac:chgData name="shankar k" userId="04aa21a8999517e7" providerId="Windows Live" clId="Web-{EE4B3786-6107-48F7-BDFF-DBE50AF4A912}" dt="2018-08-09T06:00:28.325" v="978" actId="1076"/>
          <ac:spMkLst>
            <pc:docMk/>
            <pc:sldMk cId="1613034262" sldId="644"/>
            <ac:spMk id="4" creationId="{FE63213D-B07C-4C69-A51C-2A7E26AFBF08}"/>
          </ac:spMkLst>
        </pc:spChg>
        <pc:spChg chg="add mod">
          <ac:chgData name="shankar k" userId="04aa21a8999517e7" providerId="Windows Live" clId="Web-{EE4B3786-6107-48F7-BDFF-DBE50AF4A912}" dt="2018-08-09T06:00:22.013" v="977" actId="1076"/>
          <ac:spMkLst>
            <pc:docMk/>
            <pc:sldMk cId="1613034262" sldId="644"/>
            <ac:spMk id="5" creationId="{489DC524-2E5F-4C23-A786-629B884DD832}"/>
          </ac:spMkLst>
        </pc:spChg>
      </pc:sldChg>
      <pc:sldChg chg="addSp delSp modSp add replId">
        <pc:chgData name="shankar k" userId="04aa21a8999517e7" providerId="Windows Live" clId="Web-{EE4B3786-6107-48F7-BDFF-DBE50AF4A912}" dt="2018-08-09T06:13:52.747" v="1284" actId="1076"/>
        <pc:sldMkLst>
          <pc:docMk/>
          <pc:sldMk cId="990633350" sldId="645"/>
        </pc:sldMkLst>
        <pc:spChg chg="add mod">
          <ac:chgData name="shankar k" userId="04aa21a8999517e7" providerId="Windows Live" clId="Web-{EE4B3786-6107-48F7-BDFF-DBE50AF4A912}" dt="2018-08-09T06:09:50.669" v="1148" actId="1076"/>
          <ac:spMkLst>
            <pc:docMk/>
            <pc:sldMk cId="990633350" sldId="645"/>
            <ac:spMk id="3" creationId="{486621D5-2941-40C2-8287-EC9D8ED1F733}"/>
          </ac:spMkLst>
        </pc:spChg>
        <pc:spChg chg="add mod">
          <ac:chgData name="shankar k" userId="04aa21a8999517e7" providerId="Windows Live" clId="Web-{EE4B3786-6107-48F7-BDFF-DBE50AF4A912}" dt="2018-08-09T06:11:43.700" v="1210" actId="1076"/>
          <ac:spMkLst>
            <pc:docMk/>
            <pc:sldMk cId="990633350" sldId="645"/>
            <ac:spMk id="4" creationId="{E877545B-5A8B-4D9B-BDC0-505CDBBAA6E6}"/>
          </ac:spMkLst>
        </pc:spChg>
        <pc:spChg chg="add del mod">
          <ac:chgData name="shankar k" userId="04aa21a8999517e7" providerId="Windows Live" clId="Web-{EE4B3786-6107-48F7-BDFF-DBE50AF4A912}" dt="2018-08-09T06:10:37.591" v="1171"/>
          <ac:spMkLst>
            <pc:docMk/>
            <pc:sldMk cId="990633350" sldId="645"/>
            <ac:spMk id="5" creationId="{780690BB-96A3-40DC-ADDD-19D021694284}"/>
          </ac:spMkLst>
        </pc:spChg>
        <pc:spChg chg="add mod">
          <ac:chgData name="shankar k" userId="04aa21a8999517e7" providerId="Windows Live" clId="Web-{EE4B3786-6107-48F7-BDFF-DBE50AF4A912}" dt="2018-08-09T06:11:47.919" v="1211" actId="1076"/>
          <ac:spMkLst>
            <pc:docMk/>
            <pc:sldMk cId="990633350" sldId="645"/>
            <ac:spMk id="6" creationId="{51E0ABCC-2C43-46C8-B3A7-920822512D7E}"/>
          </ac:spMkLst>
        </pc:spChg>
        <pc:spChg chg="add mod">
          <ac:chgData name="shankar k" userId="04aa21a8999517e7" providerId="Windows Live" clId="Web-{EE4B3786-6107-48F7-BDFF-DBE50AF4A912}" dt="2018-08-09T06:13:44.685" v="1282" actId="1076"/>
          <ac:spMkLst>
            <pc:docMk/>
            <pc:sldMk cId="990633350" sldId="645"/>
            <ac:spMk id="7" creationId="{24A34D95-69B3-4731-9776-566C8E5CC031}"/>
          </ac:spMkLst>
        </pc:spChg>
        <pc:spChg chg="add mod">
          <ac:chgData name="shankar k" userId="04aa21a8999517e7" providerId="Windows Live" clId="Web-{EE4B3786-6107-48F7-BDFF-DBE50AF4A912}" dt="2018-08-09T06:13:47.763" v="1283" actId="1076"/>
          <ac:spMkLst>
            <pc:docMk/>
            <pc:sldMk cId="990633350" sldId="645"/>
            <ac:spMk id="8" creationId="{26EC2A8A-31B3-4F00-B835-870995347EA0}"/>
          </ac:spMkLst>
        </pc:spChg>
        <pc:spChg chg="add mod">
          <ac:chgData name="shankar k" userId="04aa21a8999517e7" providerId="Windows Live" clId="Web-{EE4B3786-6107-48F7-BDFF-DBE50AF4A912}" dt="2018-08-09T06:13:52.747" v="1284" actId="1076"/>
          <ac:spMkLst>
            <pc:docMk/>
            <pc:sldMk cId="990633350" sldId="645"/>
            <ac:spMk id="9" creationId="{587D8B84-88E3-49F9-B816-8FFC855C6213}"/>
          </ac:spMkLst>
        </pc:spChg>
      </pc:sldChg>
      <pc:sldChg chg="addSp modSp add replId">
        <pc:chgData name="shankar k" userId="04aa21a8999517e7" providerId="Windows Live" clId="Web-{EE4B3786-6107-48F7-BDFF-DBE50AF4A912}" dt="2018-08-09T06:41:03.763" v="1336" actId="1076"/>
        <pc:sldMkLst>
          <pc:docMk/>
          <pc:sldMk cId="1099984251" sldId="646"/>
        </pc:sldMkLst>
        <pc:spChg chg="add mod">
          <ac:chgData name="shankar k" userId="04aa21a8999517e7" providerId="Windows Live" clId="Web-{EE4B3786-6107-48F7-BDFF-DBE50AF4A912}" dt="2018-08-09T06:14:19.825" v="1288" actId="1076"/>
          <ac:spMkLst>
            <pc:docMk/>
            <pc:sldMk cId="1099984251" sldId="646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6:39:17.716" v="1297" actId="20577"/>
          <ac:spMkLst>
            <pc:docMk/>
            <pc:sldMk cId="1099984251" sldId="646"/>
            <ac:spMk id="4" creationId="{8835241B-6787-4DE0-83DF-1044F57BB1E6}"/>
          </ac:spMkLst>
        </pc:spChg>
        <pc:spChg chg="add mod">
          <ac:chgData name="shankar k" userId="04aa21a8999517e7" providerId="Windows Live" clId="Web-{EE4B3786-6107-48F7-BDFF-DBE50AF4A912}" dt="2018-08-09T06:40:52.153" v="1335" actId="1076"/>
          <ac:spMkLst>
            <pc:docMk/>
            <pc:sldMk cId="1099984251" sldId="646"/>
            <ac:spMk id="5" creationId="{907AEC57-C0B8-4EA9-B989-F46D552F983B}"/>
          </ac:spMkLst>
        </pc:spChg>
        <pc:spChg chg="add mod">
          <ac:chgData name="shankar k" userId="04aa21a8999517e7" providerId="Windows Live" clId="Web-{EE4B3786-6107-48F7-BDFF-DBE50AF4A912}" dt="2018-08-09T06:41:03.763" v="1336" actId="1076"/>
          <ac:spMkLst>
            <pc:docMk/>
            <pc:sldMk cId="1099984251" sldId="646"/>
            <ac:spMk id="6" creationId="{98FF35F3-66A0-435C-AE75-E1AE76BF6086}"/>
          </ac:spMkLst>
        </pc:spChg>
      </pc:sldChg>
      <pc:sldChg chg="addSp delSp modSp add replId">
        <pc:chgData name="shankar k" userId="04aa21a8999517e7" providerId="Windows Live" clId="Web-{EE4B3786-6107-48F7-BDFF-DBE50AF4A912}" dt="2018-08-09T06:09:27.981" v="1145" actId="14100"/>
        <pc:sldMkLst>
          <pc:docMk/>
          <pc:sldMk cId="3574601771" sldId="647"/>
        </pc:sldMkLst>
        <pc:spChg chg="add mod">
          <ac:chgData name="shankar k" userId="04aa21a8999517e7" providerId="Windows Live" clId="Web-{EE4B3786-6107-48F7-BDFF-DBE50AF4A912}" dt="2018-08-09T06:09:27.981" v="1145" actId="14100"/>
          <ac:spMkLst>
            <pc:docMk/>
            <pc:sldMk cId="3574601771" sldId="647"/>
            <ac:spMk id="3" creationId="{E200C2D2-E4FE-4989-89FB-94603CEA2E68}"/>
          </ac:spMkLst>
        </pc:spChg>
        <pc:spChg chg="add mod">
          <ac:chgData name="shankar k" userId="04aa21a8999517e7" providerId="Windows Live" clId="Web-{EE4B3786-6107-48F7-BDFF-DBE50AF4A912}" dt="2018-08-09T06:07:08.856" v="1107" actId="1076"/>
          <ac:spMkLst>
            <pc:docMk/>
            <pc:sldMk cId="3574601771" sldId="647"/>
            <ac:spMk id="4" creationId="{1FA04877-05BF-4080-92D0-F64C5F56002A}"/>
          </ac:spMkLst>
        </pc:spChg>
        <pc:spChg chg="mod">
          <ac:chgData name="shankar k" userId="04aa21a8999517e7" providerId="Windows Live" clId="Web-{EE4B3786-6107-48F7-BDFF-DBE50AF4A912}" dt="2018-08-09T06:05:38.716" v="1084" actId="1076"/>
          <ac:spMkLst>
            <pc:docMk/>
            <pc:sldMk cId="3574601771" sldId="647"/>
            <ac:spMk id="5" creationId="{86293D64-F056-442E-820B-44B9D851DC3A}"/>
          </ac:spMkLst>
        </pc:spChg>
        <pc:spChg chg="add del mod">
          <ac:chgData name="shankar k" userId="04aa21a8999517e7" providerId="Windows Live" clId="Web-{EE4B3786-6107-48F7-BDFF-DBE50AF4A912}" dt="2018-08-09T06:05:45.372" v="1085" actId="14100"/>
          <ac:spMkLst>
            <pc:docMk/>
            <pc:sldMk cId="3574601771" sldId="647"/>
            <ac:spMk id="6" creationId="{EA1B3F8E-7F2E-4C7B-906C-3D443ABCE2A2}"/>
          </ac:spMkLst>
        </pc:spChg>
        <pc:spChg chg="add mod">
          <ac:chgData name="shankar k" userId="04aa21a8999517e7" providerId="Windows Live" clId="Web-{EE4B3786-6107-48F7-BDFF-DBE50AF4A912}" dt="2018-08-09T06:09:22.481" v="1144" actId="14100"/>
          <ac:spMkLst>
            <pc:docMk/>
            <pc:sldMk cId="3574601771" sldId="647"/>
            <ac:spMk id="7" creationId="{B7D4D889-0527-498B-A76D-9E7417A06335}"/>
          </ac:spMkLst>
        </pc:spChg>
        <pc:spChg chg="add del mod">
          <ac:chgData name="shankar k" userId="04aa21a8999517e7" providerId="Windows Live" clId="Web-{EE4B3786-6107-48F7-BDFF-DBE50AF4A912}" dt="2018-08-09T06:07:22.185" v="1111"/>
          <ac:spMkLst>
            <pc:docMk/>
            <pc:sldMk cId="3574601771" sldId="647"/>
            <ac:spMk id="8" creationId="{DA728F81-0317-40A9-A906-83C4F9E5651D}"/>
          </ac:spMkLst>
        </pc:spChg>
        <pc:spChg chg="add mod">
          <ac:chgData name="shankar k" userId="04aa21a8999517e7" providerId="Windows Live" clId="Web-{EE4B3786-6107-48F7-BDFF-DBE50AF4A912}" dt="2018-08-09T06:09:18.606" v="1143" actId="14100"/>
          <ac:spMkLst>
            <pc:docMk/>
            <pc:sldMk cId="3574601771" sldId="647"/>
            <ac:spMk id="9" creationId="{98CED3CF-9303-429B-8389-B9F492716C9B}"/>
          </ac:spMkLst>
        </pc:spChg>
      </pc:sldChg>
      <pc:sldChg chg="addSp delSp modSp add replId">
        <pc:chgData name="shankar k" userId="04aa21a8999517e7" providerId="Windows Live" clId="Web-{EE4B3786-6107-48F7-BDFF-DBE50AF4A912}" dt="2018-08-09T06:44:12.155" v="1408" actId="1076"/>
        <pc:sldMkLst>
          <pc:docMk/>
          <pc:sldMk cId="3515848998" sldId="648"/>
        </pc:sldMkLst>
        <pc:spChg chg="mod">
          <ac:chgData name="shankar k" userId="04aa21a8999517e7" providerId="Windows Live" clId="Web-{EE4B3786-6107-48F7-BDFF-DBE50AF4A912}" dt="2018-08-09T06:42:18.935" v="1364" actId="1076"/>
          <ac:spMkLst>
            <pc:docMk/>
            <pc:sldMk cId="3515848998" sldId="648"/>
            <ac:spMk id="3" creationId="{6DFB0A2B-947B-4A0B-BE33-EF7B221B80E7}"/>
          </ac:spMkLst>
        </pc:spChg>
        <pc:spChg chg="del">
          <ac:chgData name="shankar k" userId="04aa21a8999517e7" providerId="Windows Live" clId="Web-{EE4B3786-6107-48F7-BDFF-DBE50AF4A912}" dt="2018-08-09T06:41:17.403" v="1342"/>
          <ac:spMkLst>
            <pc:docMk/>
            <pc:sldMk cId="3515848998" sldId="648"/>
            <ac:spMk id="4" creationId="{8835241B-6787-4DE0-83DF-1044F57BB1E6}"/>
          </ac:spMkLst>
        </pc:spChg>
        <pc:spChg chg="del">
          <ac:chgData name="shankar k" userId="04aa21a8999517e7" providerId="Windows Live" clId="Web-{EE4B3786-6107-48F7-BDFF-DBE50AF4A912}" dt="2018-08-09T06:41:15.481" v="1341"/>
          <ac:spMkLst>
            <pc:docMk/>
            <pc:sldMk cId="3515848998" sldId="648"/>
            <ac:spMk id="5" creationId="{907AEC57-C0B8-4EA9-B989-F46D552F983B}"/>
          </ac:spMkLst>
        </pc:spChg>
        <pc:spChg chg="del mod">
          <ac:chgData name="shankar k" userId="04aa21a8999517e7" providerId="Windows Live" clId="Web-{EE4B3786-6107-48F7-BDFF-DBE50AF4A912}" dt="2018-08-09T06:41:13.497" v="1340"/>
          <ac:spMkLst>
            <pc:docMk/>
            <pc:sldMk cId="3515848998" sldId="648"/>
            <ac:spMk id="6" creationId="{98FF35F3-66A0-435C-AE75-E1AE76BF6086}"/>
          </ac:spMkLst>
        </pc:spChg>
        <pc:spChg chg="add mod">
          <ac:chgData name="shankar k" userId="04aa21a8999517e7" providerId="Windows Live" clId="Web-{EE4B3786-6107-48F7-BDFF-DBE50AF4A912}" dt="2018-08-09T06:42:23.731" v="1365" actId="1076"/>
          <ac:spMkLst>
            <pc:docMk/>
            <pc:sldMk cId="3515848998" sldId="648"/>
            <ac:spMk id="7" creationId="{63AE2D0D-8BEF-44F4-806E-674AF50A851A}"/>
          </ac:spMkLst>
        </pc:spChg>
        <pc:spChg chg="add mod">
          <ac:chgData name="shankar k" userId="04aa21a8999517e7" providerId="Windows Live" clId="Web-{EE4B3786-6107-48F7-BDFF-DBE50AF4A912}" dt="2018-08-09T06:42:38.075" v="1369" actId="1076"/>
          <ac:spMkLst>
            <pc:docMk/>
            <pc:sldMk cId="3515848998" sldId="648"/>
            <ac:spMk id="8" creationId="{75EAD97D-00B3-42DC-AD19-07694B3A7B44}"/>
          </ac:spMkLst>
        </pc:spChg>
        <pc:spChg chg="add mod">
          <ac:chgData name="shankar k" userId="04aa21a8999517e7" providerId="Windows Live" clId="Web-{EE4B3786-6107-48F7-BDFF-DBE50AF4A912}" dt="2018-08-09T06:44:12.155" v="1408" actId="1076"/>
          <ac:spMkLst>
            <pc:docMk/>
            <pc:sldMk cId="3515848998" sldId="648"/>
            <ac:spMk id="9" creationId="{2C08EDFD-5174-4B1A-BD4B-75F6E2F7F93F}"/>
          </ac:spMkLst>
        </pc:spChg>
      </pc:sldChg>
      <pc:sldChg chg="addSp delSp modSp add replId">
        <pc:chgData name="shankar k" userId="04aa21a8999517e7" providerId="Windows Live" clId="Web-{EE4B3786-6107-48F7-BDFF-DBE50AF4A912}" dt="2018-08-09T06:46:42.388" v="1474" actId="1076"/>
        <pc:sldMkLst>
          <pc:docMk/>
          <pc:sldMk cId="1121007034" sldId="649"/>
        </pc:sldMkLst>
        <pc:spChg chg="mod">
          <ac:chgData name="shankar k" userId="04aa21a8999517e7" providerId="Windows Live" clId="Web-{EE4B3786-6107-48F7-BDFF-DBE50AF4A912}" dt="2018-08-09T06:45:08.231" v="1421" actId="20577"/>
          <ac:spMkLst>
            <pc:docMk/>
            <pc:sldMk cId="1121007034" sldId="649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6:45:37.856" v="1433" actId="1076"/>
          <ac:spMkLst>
            <pc:docMk/>
            <pc:sldMk cId="1121007034" sldId="649"/>
            <ac:spMk id="4" creationId="{1A88A0D0-E190-4DA8-8C31-F97D74AFCC2C}"/>
          </ac:spMkLst>
        </pc:spChg>
        <pc:spChg chg="add mod">
          <ac:chgData name="shankar k" userId="04aa21a8999517e7" providerId="Windows Live" clId="Web-{EE4B3786-6107-48F7-BDFF-DBE50AF4A912}" dt="2018-08-09T06:46:42.388" v="1474" actId="1076"/>
          <ac:spMkLst>
            <pc:docMk/>
            <pc:sldMk cId="1121007034" sldId="649"/>
            <ac:spMk id="5" creationId="{4FF51F07-733A-4A25-B7E2-60E656A27E24}"/>
          </ac:spMkLst>
        </pc:spChg>
        <pc:spChg chg="del">
          <ac:chgData name="shankar k" userId="04aa21a8999517e7" providerId="Windows Live" clId="Web-{EE4B3786-6107-48F7-BDFF-DBE50AF4A912}" dt="2018-08-09T06:44:36.310" v="1412"/>
          <ac:spMkLst>
            <pc:docMk/>
            <pc:sldMk cId="1121007034" sldId="649"/>
            <ac:spMk id="7" creationId="{63AE2D0D-8BEF-44F4-806E-674AF50A851A}"/>
          </ac:spMkLst>
        </pc:spChg>
        <pc:spChg chg="del">
          <ac:chgData name="shankar k" userId="04aa21a8999517e7" providerId="Windows Live" clId="Web-{EE4B3786-6107-48F7-BDFF-DBE50AF4A912}" dt="2018-08-09T06:44:34.544" v="1411"/>
          <ac:spMkLst>
            <pc:docMk/>
            <pc:sldMk cId="1121007034" sldId="649"/>
            <ac:spMk id="8" creationId="{75EAD97D-00B3-42DC-AD19-07694B3A7B44}"/>
          </ac:spMkLst>
        </pc:spChg>
        <pc:spChg chg="del">
          <ac:chgData name="shankar k" userId="04aa21a8999517e7" providerId="Windows Live" clId="Web-{EE4B3786-6107-48F7-BDFF-DBE50AF4A912}" dt="2018-08-09T06:44:32.888" v="1410"/>
          <ac:spMkLst>
            <pc:docMk/>
            <pc:sldMk cId="1121007034" sldId="649"/>
            <ac:spMk id="9" creationId="{2C08EDFD-5174-4B1A-BD4B-75F6E2F7F93F}"/>
          </ac:spMkLst>
        </pc:spChg>
      </pc:sldChg>
      <pc:sldChg chg="addSp modSp add replId">
        <pc:chgData name="shankar k" userId="04aa21a8999517e7" providerId="Windows Live" clId="Web-{EE4B3786-6107-48F7-BDFF-DBE50AF4A912}" dt="2018-08-09T06:49:50.794" v="1545" actId="1076"/>
        <pc:sldMkLst>
          <pc:docMk/>
          <pc:sldMk cId="1229673077" sldId="650"/>
        </pc:sldMkLst>
        <pc:spChg chg="mod">
          <ac:chgData name="shankar k" userId="04aa21a8999517e7" providerId="Windows Live" clId="Web-{EE4B3786-6107-48F7-BDFF-DBE50AF4A912}" dt="2018-08-09T06:47:12.513" v="1479" actId="20577"/>
          <ac:spMkLst>
            <pc:docMk/>
            <pc:sldMk cId="1229673077" sldId="650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6:47:29.981" v="1485" actId="1076"/>
          <ac:spMkLst>
            <pc:docMk/>
            <pc:sldMk cId="1229673077" sldId="650"/>
            <ac:spMk id="4" creationId="{F43B1190-D1FB-4928-809E-966B705577C3}"/>
          </ac:spMkLst>
        </pc:spChg>
        <pc:spChg chg="add mod">
          <ac:chgData name="shankar k" userId="04aa21a8999517e7" providerId="Windows Live" clId="Web-{EE4B3786-6107-48F7-BDFF-DBE50AF4A912}" dt="2018-08-09T06:49:50.794" v="1545" actId="1076"/>
          <ac:spMkLst>
            <pc:docMk/>
            <pc:sldMk cId="1229673077" sldId="650"/>
            <ac:spMk id="5" creationId="{7E4C5B39-1853-4F99-90FC-4A89DF9C0949}"/>
          </ac:spMkLst>
        </pc:spChg>
      </pc:sldChg>
      <pc:sldChg chg="addSp modSp add replId">
        <pc:chgData name="shankar k" userId="04aa21a8999517e7" providerId="Windows Live" clId="Web-{EE4B3786-6107-48F7-BDFF-DBE50AF4A912}" dt="2018-08-09T06:51:53.528" v="1591" actId="1076"/>
        <pc:sldMkLst>
          <pc:docMk/>
          <pc:sldMk cId="1408189164" sldId="651"/>
        </pc:sldMkLst>
        <pc:spChg chg="mod">
          <ac:chgData name="shankar k" userId="04aa21a8999517e7" providerId="Windows Live" clId="Web-{EE4B3786-6107-48F7-BDFF-DBE50AF4A912}" dt="2018-08-09T06:50:15.716" v="1551" actId="20577"/>
          <ac:spMkLst>
            <pc:docMk/>
            <pc:sldMk cId="1408189164" sldId="651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6:51:28.935" v="1585" actId="1076"/>
          <ac:spMkLst>
            <pc:docMk/>
            <pc:sldMk cId="1408189164" sldId="651"/>
            <ac:spMk id="4" creationId="{6CEAF9A9-BBAC-45E2-932D-FADFB5F57689}"/>
          </ac:spMkLst>
        </pc:spChg>
        <pc:spChg chg="add mod">
          <ac:chgData name="shankar k" userId="04aa21a8999517e7" providerId="Windows Live" clId="Web-{EE4B3786-6107-48F7-BDFF-DBE50AF4A912}" dt="2018-08-09T06:51:26.403" v="1584" actId="1076"/>
          <ac:spMkLst>
            <pc:docMk/>
            <pc:sldMk cId="1408189164" sldId="651"/>
            <ac:spMk id="5" creationId="{23C3B7F8-54F5-4C56-B449-C85C1DCBE830}"/>
          </ac:spMkLst>
        </pc:spChg>
        <pc:spChg chg="add mod">
          <ac:chgData name="shankar k" userId="04aa21a8999517e7" providerId="Windows Live" clId="Web-{EE4B3786-6107-48F7-BDFF-DBE50AF4A912}" dt="2018-08-09T06:51:53.528" v="1591" actId="1076"/>
          <ac:spMkLst>
            <pc:docMk/>
            <pc:sldMk cId="1408189164" sldId="651"/>
            <ac:spMk id="6" creationId="{AC06F924-7812-4E50-952C-2553B7F1B144}"/>
          </ac:spMkLst>
        </pc:spChg>
      </pc:sldChg>
      <pc:sldChg chg="addSp delSp modSp add replId">
        <pc:chgData name="shankar k" userId="04aa21a8999517e7" providerId="Windows Live" clId="Web-{EE4B3786-6107-48F7-BDFF-DBE50AF4A912}" dt="2018-08-09T07:09:01.216" v="1915" actId="14100"/>
        <pc:sldMkLst>
          <pc:docMk/>
          <pc:sldMk cId="2831915461" sldId="652"/>
        </pc:sldMkLst>
        <pc:spChg chg="mod">
          <ac:chgData name="shankar k" userId="04aa21a8999517e7" providerId="Windows Live" clId="Web-{EE4B3786-6107-48F7-BDFF-DBE50AF4A912}" dt="2018-08-09T07:08:00.200" v="1898" actId="1076"/>
          <ac:spMkLst>
            <pc:docMk/>
            <pc:sldMk cId="2831915461" sldId="652"/>
            <ac:spMk id="2" creationId="{ACFF2E01-51A9-491B-ABA3-CDA26D68C5BC}"/>
          </ac:spMkLst>
        </pc:spChg>
        <pc:spChg chg="del">
          <ac:chgData name="shankar k" userId="04aa21a8999517e7" providerId="Windows Live" clId="Web-{EE4B3786-6107-48F7-BDFF-DBE50AF4A912}" dt="2018-08-09T06:50:01.528" v="1547"/>
          <ac:spMkLst>
            <pc:docMk/>
            <pc:sldMk cId="2831915461" sldId="652"/>
            <ac:spMk id="3" creationId="{6DFB0A2B-947B-4A0B-BE33-EF7B221B80E7}"/>
          </ac:spMkLst>
        </pc:spChg>
        <pc:spChg chg="add mod">
          <ac:chgData name="shankar k" userId="04aa21a8999517e7" providerId="Windows Live" clId="Web-{EE4B3786-6107-48F7-BDFF-DBE50AF4A912}" dt="2018-08-09T07:08:22.231" v="1906" actId="1076"/>
          <ac:spMkLst>
            <pc:docMk/>
            <pc:sldMk cId="2831915461" sldId="652"/>
            <ac:spMk id="4" creationId="{BFE033E1-69B0-4D66-828D-FE0DE8036919}"/>
          </ac:spMkLst>
        </pc:spChg>
        <pc:spChg chg="add mod">
          <ac:chgData name="shankar k" userId="04aa21a8999517e7" providerId="Windows Live" clId="Web-{EE4B3786-6107-48F7-BDFF-DBE50AF4A912}" dt="2018-08-09T07:08:25.513" v="1907" actId="1076"/>
          <ac:spMkLst>
            <pc:docMk/>
            <pc:sldMk cId="2831915461" sldId="652"/>
            <ac:spMk id="5" creationId="{91662AD4-B65B-4149-BE92-44EDE0586941}"/>
          </ac:spMkLst>
        </pc:spChg>
        <pc:spChg chg="add mod">
          <ac:chgData name="shankar k" userId="04aa21a8999517e7" providerId="Windows Live" clId="Web-{EE4B3786-6107-48F7-BDFF-DBE50AF4A912}" dt="2018-08-09T07:08:29.671" v="1908" actId="1076"/>
          <ac:spMkLst>
            <pc:docMk/>
            <pc:sldMk cId="2831915461" sldId="652"/>
            <ac:spMk id="6" creationId="{D664633E-0F1D-425D-8304-54EC23A8DF0A}"/>
          </ac:spMkLst>
        </pc:spChg>
        <pc:spChg chg="add mod">
          <ac:chgData name="shankar k" userId="04aa21a8999517e7" providerId="Windows Live" clId="Web-{EE4B3786-6107-48F7-BDFF-DBE50AF4A912}" dt="2018-08-09T07:08:51.091" v="1910" actId="1076"/>
          <ac:spMkLst>
            <pc:docMk/>
            <pc:sldMk cId="2831915461" sldId="652"/>
            <ac:spMk id="7" creationId="{66E3E731-FCB5-442F-8905-2A12394B8403}"/>
          </ac:spMkLst>
        </pc:spChg>
        <pc:spChg chg="add mod">
          <ac:chgData name="shankar k" userId="04aa21a8999517e7" providerId="Windows Live" clId="Web-{EE4B3786-6107-48F7-BDFF-DBE50AF4A912}" dt="2018-08-09T07:08:58.122" v="1912" actId="20577"/>
          <ac:spMkLst>
            <pc:docMk/>
            <pc:sldMk cId="2831915461" sldId="652"/>
            <ac:spMk id="8" creationId="{8F3267DB-F540-463D-AD4F-B6126A6A2FA6}"/>
          </ac:spMkLst>
        </pc:spChg>
        <pc:picChg chg="add mod">
          <ac:chgData name="shankar k" userId="04aa21a8999517e7" providerId="Windows Live" clId="Web-{EE4B3786-6107-48F7-BDFF-DBE50AF4A912}" dt="2018-08-09T07:08:42.950" v="1909" actId="1076"/>
          <ac:picMkLst>
            <pc:docMk/>
            <pc:sldMk cId="2831915461" sldId="652"/>
            <ac:picMk id="9" creationId="{5FDF6820-CD78-465F-91B8-B7D9626929C1}"/>
          </ac:picMkLst>
        </pc:picChg>
        <pc:picChg chg="add mod">
          <ac:chgData name="shankar k" userId="04aa21a8999517e7" providerId="Windows Live" clId="Web-{EE4B3786-6107-48F7-BDFF-DBE50AF4A912}" dt="2018-08-09T07:09:01.216" v="1915" actId="14100"/>
          <ac:picMkLst>
            <pc:docMk/>
            <pc:sldMk cId="2831915461" sldId="652"/>
            <ac:picMk id="11" creationId="{DF412A55-161E-4481-A5D6-868AF4501224}"/>
          </ac:picMkLst>
        </pc:picChg>
      </pc:sldChg>
      <pc:sldChg chg="addSp delSp modSp add replId">
        <pc:chgData name="shankar k" userId="04aa21a8999517e7" providerId="Windows Live" clId="Web-{EE4B3786-6107-48F7-BDFF-DBE50AF4A912}" dt="2018-08-09T06:58:06.810" v="1681" actId="14100"/>
        <pc:sldMkLst>
          <pc:docMk/>
          <pc:sldMk cId="977763669" sldId="653"/>
        </pc:sldMkLst>
        <pc:spChg chg="mod">
          <ac:chgData name="shankar k" userId="04aa21a8999517e7" providerId="Windows Live" clId="Web-{EE4B3786-6107-48F7-BDFF-DBE50AF4A912}" dt="2018-08-09T06:57:38.435" v="1672" actId="1076"/>
          <ac:spMkLst>
            <pc:docMk/>
            <pc:sldMk cId="977763669" sldId="653"/>
            <ac:spMk id="3" creationId="{6DFB0A2B-947B-4A0B-BE33-EF7B221B80E7}"/>
          </ac:spMkLst>
        </pc:spChg>
        <pc:spChg chg="del">
          <ac:chgData name="shankar k" userId="04aa21a8999517e7" providerId="Windows Live" clId="Web-{EE4B3786-6107-48F7-BDFF-DBE50AF4A912}" dt="2018-08-09T06:52:15.731" v="1593"/>
          <ac:spMkLst>
            <pc:docMk/>
            <pc:sldMk cId="977763669" sldId="653"/>
            <ac:spMk id="4" creationId="{6CEAF9A9-BBAC-45E2-932D-FADFB5F57689}"/>
          </ac:spMkLst>
        </pc:spChg>
        <pc:spChg chg="del">
          <ac:chgData name="shankar k" userId="04aa21a8999517e7" providerId="Windows Live" clId="Web-{EE4B3786-6107-48F7-BDFF-DBE50AF4A912}" dt="2018-08-09T06:52:17.950" v="1594"/>
          <ac:spMkLst>
            <pc:docMk/>
            <pc:sldMk cId="977763669" sldId="653"/>
            <ac:spMk id="5" creationId="{23C3B7F8-54F5-4C56-B449-C85C1DCBE830}"/>
          </ac:spMkLst>
        </pc:spChg>
        <pc:spChg chg="del">
          <ac:chgData name="shankar k" userId="04aa21a8999517e7" providerId="Windows Live" clId="Web-{EE4B3786-6107-48F7-BDFF-DBE50AF4A912}" dt="2018-08-09T06:52:19.856" v="1595"/>
          <ac:spMkLst>
            <pc:docMk/>
            <pc:sldMk cId="977763669" sldId="653"/>
            <ac:spMk id="6" creationId="{AC06F924-7812-4E50-952C-2553B7F1B144}"/>
          </ac:spMkLst>
        </pc:spChg>
        <pc:spChg chg="add del mod">
          <ac:chgData name="shankar k" userId="04aa21a8999517e7" providerId="Windows Live" clId="Web-{EE4B3786-6107-48F7-BDFF-DBE50AF4A912}" dt="2018-08-09T06:52:24.966" v="1599"/>
          <ac:spMkLst>
            <pc:docMk/>
            <pc:sldMk cId="977763669" sldId="653"/>
            <ac:spMk id="7" creationId="{FC554052-B0C4-408F-B29C-8748C0ECD889}"/>
          </ac:spMkLst>
        </pc:spChg>
        <pc:spChg chg="add mod">
          <ac:chgData name="shankar k" userId="04aa21a8999517e7" providerId="Windows Live" clId="Web-{EE4B3786-6107-48F7-BDFF-DBE50AF4A912}" dt="2018-08-09T06:57:50.075" v="1676" actId="1076"/>
          <ac:spMkLst>
            <pc:docMk/>
            <pc:sldMk cId="977763669" sldId="653"/>
            <ac:spMk id="8" creationId="{BC783D7A-6C21-44AC-857E-35DB9BB8AEA2}"/>
          </ac:spMkLst>
        </pc:spChg>
        <pc:spChg chg="add mod">
          <ac:chgData name="shankar k" userId="04aa21a8999517e7" providerId="Windows Live" clId="Web-{EE4B3786-6107-48F7-BDFF-DBE50AF4A912}" dt="2018-08-09T06:58:02.294" v="1680" actId="1076"/>
          <ac:spMkLst>
            <pc:docMk/>
            <pc:sldMk cId="977763669" sldId="653"/>
            <ac:spMk id="9" creationId="{E9D9DC7E-E584-48B9-864C-4C80450EAC8D}"/>
          </ac:spMkLst>
        </pc:spChg>
        <pc:picChg chg="add mod">
          <ac:chgData name="shankar k" userId="04aa21a8999517e7" providerId="Windows Live" clId="Web-{EE4B3786-6107-48F7-BDFF-DBE50AF4A912}" dt="2018-08-09T06:58:06.810" v="1681" actId="14100"/>
          <ac:picMkLst>
            <pc:docMk/>
            <pc:sldMk cId="977763669" sldId="653"/>
            <ac:picMk id="10" creationId="{2B8EF01B-34D0-4DCF-A5C1-D2836B3F633C}"/>
          </ac:picMkLst>
        </pc:picChg>
      </pc:sldChg>
      <pc:sldChg chg="addSp delSp modSp add replId">
        <pc:chgData name="shankar k" userId="04aa21a8999517e7" providerId="Windows Live" clId="Web-{EE4B3786-6107-48F7-BDFF-DBE50AF4A912}" dt="2018-08-09T06:55:53.356" v="1645" actId="14100"/>
        <pc:sldMkLst>
          <pc:docMk/>
          <pc:sldMk cId="1993365054" sldId="654"/>
        </pc:sldMkLst>
        <pc:spChg chg="mod">
          <ac:chgData name="shankar k" userId="04aa21a8999517e7" providerId="Windows Live" clId="Web-{EE4B3786-6107-48F7-BDFF-DBE50AF4A912}" dt="2018-08-09T06:53:33.513" v="1609" actId="20577"/>
          <ac:spMkLst>
            <pc:docMk/>
            <pc:sldMk cId="1993365054" sldId="654"/>
            <ac:spMk id="3" creationId="{6DFB0A2B-947B-4A0B-BE33-EF7B221B80E7}"/>
          </ac:spMkLst>
        </pc:spChg>
        <pc:spChg chg="mod">
          <ac:chgData name="shankar k" userId="04aa21a8999517e7" providerId="Windows Live" clId="Web-{EE4B3786-6107-48F7-BDFF-DBE50AF4A912}" dt="2018-08-09T06:54:07.356" v="1627" actId="1076"/>
          <ac:spMkLst>
            <pc:docMk/>
            <pc:sldMk cId="1993365054" sldId="654"/>
            <ac:spMk id="4" creationId="{6CEAF9A9-BBAC-45E2-932D-FADFB5F57689}"/>
          </ac:spMkLst>
        </pc:spChg>
        <pc:spChg chg="mod">
          <ac:chgData name="shankar k" userId="04aa21a8999517e7" providerId="Windows Live" clId="Web-{EE4B3786-6107-48F7-BDFF-DBE50AF4A912}" dt="2018-08-09T06:55:49.575" v="1644" actId="1076"/>
          <ac:spMkLst>
            <pc:docMk/>
            <pc:sldMk cId="1993365054" sldId="654"/>
            <ac:spMk id="5" creationId="{23C3B7F8-54F5-4C56-B449-C85C1DCBE830}"/>
          </ac:spMkLst>
        </pc:spChg>
        <pc:spChg chg="del">
          <ac:chgData name="shankar k" userId="04aa21a8999517e7" providerId="Windows Live" clId="Web-{EE4B3786-6107-48F7-BDFF-DBE50AF4A912}" dt="2018-08-09T06:54:17.497" v="1629"/>
          <ac:spMkLst>
            <pc:docMk/>
            <pc:sldMk cId="1993365054" sldId="654"/>
            <ac:spMk id="6" creationId="{AC06F924-7812-4E50-952C-2553B7F1B144}"/>
          </ac:spMkLst>
        </pc:spChg>
        <pc:picChg chg="add mod">
          <ac:chgData name="shankar k" userId="04aa21a8999517e7" providerId="Windows Live" clId="Web-{EE4B3786-6107-48F7-BDFF-DBE50AF4A912}" dt="2018-08-09T06:55:53.356" v="1645" actId="14100"/>
          <ac:picMkLst>
            <pc:docMk/>
            <pc:sldMk cId="1993365054" sldId="654"/>
            <ac:picMk id="7" creationId="{F8F11ABA-0D09-486B-8A8C-6D85E24B1471}"/>
          </ac:picMkLst>
        </pc:picChg>
      </pc:sldChg>
      <pc:sldChg chg="addSp modSp add replId">
        <pc:chgData name="shankar k" userId="04aa21a8999517e7" providerId="Windows Live" clId="Web-{EE4B3786-6107-48F7-BDFF-DBE50AF4A912}" dt="2018-08-09T07:11:35.013" v="1976" actId="1076"/>
        <pc:sldMkLst>
          <pc:docMk/>
          <pc:sldMk cId="1562756802" sldId="655"/>
        </pc:sldMkLst>
        <pc:spChg chg="add mod">
          <ac:chgData name="shankar k" userId="04aa21a8999517e7" providerId="Windows Live" clId="Web-{EE4B3786-6107-48F7-BDFF-DBE50AF4A912}" dt="2018-08-09T07:10:13.357" v="1931" actId="1076"/>
          <ac:spMkLst>
            <pc:docMk/>
            <pc:sldMk cId="1562756802" sldId="655"/>
            <ac:spMk id="3" creationId="{325CA9A9-B752-42C1-8C57-8FE1ADA0E5D6}"/>
          </ac:spMkLst>
        </pc:spChg>
        <pc:spChg chg="add mod">
          <ac:chgData name="shankar k" userId="04aa21a8999517e7" providerId="Windows Live" clId="Web-{EE4B3786-6107-48F7-BDFF-DBE50AF4A912}" dt="2018-08-09T07:11:35.013" v="1976" actId="1076"/>
          <ac:spMkLst>
            <pc:docMk/>
            <pc:sldMk cId="1562756802" sldId="655"/>
            <ac:spMk id="4" creationId="{2A219940-3201-4E7D-87B2-D0C83EC76BD4}"/>
          </ac:spMkLst>
        </pc:spChg>
        <pc:spChg chg="add mod">
          <ac:chgData name="shankar k" userId="04aa21a8999517e7" providerId="Windows Live" clId="Web-{EE4B3786-6107-48F7-BDFF-DBE50AF4A912}" dt="2018-08-09T07:11:31.153" v="1975" actId="1076"/>
          <ac:spMkLst>
            <pc:docMk/>
            <pc:sldMk cId="1562756802" sldId="655"/>
            <ac:spMk id="5" creationId="{59A24578-A224-4931-80BD-2C935A42B4DD}"/>
          </ac:spMkLst>
        </pc:spChg>
      </pc:sldChg>
      <pc:sldChg chg="addSp delSp modSp add replId">
        <pc:chgData name="shankar k" userId="04aa21a8999517e7" providerId="Windows Live" clId="Web-{EE4B3786-6107-48F7-BDFF-DBE50AF4A912}" dt="2018-08-09T07:13:42.856" v="2029" actId="1076"/>
        <pc:sldMkLst>
          <pc:docMk/>
          <pc:sldMk cId="457470416" sldId="656"/>
        </pc:sldMkLst>
        <pc:spChg chg="del">
          <ac:chgData name="shankar k" userId="04aa21a8999517e7" providerId="Windows Live" clId="Web-{EE4B3786-6107-48F7-BDFF-DBE50AF4A912}" dt="2018-08-09T07:11:45.106" v="1979"/>
          <ac:spMkLst>
            <pc:docMk/>
            <pc:sldMk cId="457470416" sldId="656"/>
            <ac:spMk id="4" creationId="{2A219940-3201-4E7D-87B2-D0C83EC76BD4}"/>
          </ac:spMkLst>
        </pc:spChg>
        <pc:spChg chg="del">
          <ac:chgData name="shankar k" userId="04aa21a8999517e7" providerId="Windows Live" clId="Web-{EE4B3786-6107-48F7-BDFF-DBE50AF4A912}" dt="2018-08-09T07:11:43.294" v="1978"/>
          <ac:spMkLst>
            <pc:docMk/>
            <pc:sldMk cId="457470416" sldId="656"/>
            <ac:spMk id="5" creationId="{59A24578-A224-4931-80BD-2C935A42B4DD}"/>
          </ac:spMkLst>
        </pc:spChg>
        <pc:spChg chg="add mod">
          <ac:chgData name="shankar k" userId="04aa21a8999517e7" providerId="Windows Live" clId="Web-{EE4B3786-6107-48F7-BDFF-DBE50AF4A912}" dt="2018-08-09T07:12:36.778" v="1991" actId="1076"/>
          <ac:spMkLst>
            <pc:docMk/>
            <pc:sldMk cId="457470416" sldId="656"/>
            <ac:spMk id="6" creationId="{701090AD-0DFD-4A14-8C0C-06FD43519456}"/>
          </ac:spMkLst>
        </pc:spChg>
        <pc:spChg chg="add mod">
          <ac:chgData name="shankar k" userId="04aa21a8999517e7" providerId="Windows Live" clId="Web-{EE4B3786-6107-48F7-BDFF-DBE50AF4A912}" dt="2018-08-09T07:13:42.856" v="2029" actId="1076"/>
          <ac:spMkLst>
            <pc:docMk/>
            <pc:sldMk cId="457470416" sldId="656"/>
            <ac:spMk id="7" creationId="{0447DFE7-6379-4FDF-9DBC-947A8E182550}"/>
          </ac:spMkLst>
        </pc:spChg>
      </pc:sldChg>
      <pc:sldChg chg="addSp delSp modSp add replId">
        <pc:chgData name="shankar k" userId="04aa21a8999517e7" providerId="Windows Live" clId="Web-{EE4B3786-6107-48F7-BDFF-DBE50AF4A912}" dt="2018-08-09T07:19:00.075" v="2160" actId="1076"/>
        <pc:sldMkLst>
          <pc:docMk/>
          <pc:sldMk cId="485626751" sldId="657"/>
        </pc:sldMkLst>
        <pc:spChg chg="mod">
          <ac:chgData name="shankar k" userId="04aa21a8999517e7" providerId="Windows Live" clId="Web-{EE4B3786-6107-48F7-BDFF-DBE50AF4A912}" dt="2018-08-09T07:14:29.810" v="2043" actId="1076"/>
          <ac:spMkLst>
            <pc:docMk/>
            <pc:sldMk cId="485626751" sldId="657"/>
            <ac:spMk id="3" creationId="{325CA9A9-B752-42C1-8C57-8FE1ADA0E5D6}"/>
          </ac:spMkLst>
        </pc:spChg>
        <pc:spChg chg="add mod">
          <ac:chgData name="shankar k" userId="04aa21a8999517e7" providerId="Windows Live" clId="Web-{EE4B3786-6107-48F7-BDFF-DBE50AF4A912}" dt="2018-08-09T07:15:16.388" v="2056" actId="1076"/>
          <ac:spMkLst>
            <pc:docMk/>
            <pc:sldMk cId="485626751" sldId="657"/>
            <ac:spMk id="4" creationId="{52E70CF2-8B9C-4D53-93E8-C9D3645BF443}"/>
          </ac:spMkLst>
        </pc:spChg>
        <pc:spChg chg="add mod">
          <ac:chgData name="shankar k" userId="04aa21a8999517e7" providerId="Windows Live" clId="Web-{EE4B3786-6107-48F7-BDFF-DBE50AF4A912}" dt="2018-08-09T07:16:57.435" v="2108" actId="1076"/>
          <ac:spMkLst>
            <pc:docMk/>
            <pc:sldMk cId="485626751" sldId="657"/>
            <ac:spMk id="5" creationId="{450557E9-50AB-4782-AA4B-9D21FB9D8E37}"/>
          </ac:spMkLst>
        </pc:spChg>
        <pc:spChg chg="del">
          <ac:chgData name="shankar k" userId="04aa21a8999517e7" providerId="Windows Live" clId="Web-{EE4B3786-6107-48F7-BDFF-DBE50AF4A912}" dt="2018-08-09T07:13:54.981" v="2032"/>
          <ac:spMkLst>
            <pc:docMk/>
            <pc:sldMk cId="485626751" sldId="657"/>
            <ac:spMk id="6" creationId="{701090AD-0DFD-4A14-8C0C-06FD43519456}"/>
          </ac:spMkLst>
        </pc:spChg>
        <pc:spChg chg="del">
          <ac:chgData name="shankar k" userId="04aa21a8999517e7" providerId="Windows Live" clId="Web-{EE4B3786-6107-48F7-BDFF-DBE50AF4A912}" dt="2018-08-09T07:13:52.872" v="2031"/>
          <ac:spMkLst>
            <pc:docMk/>
            <pc:sldMk cId="485626751" sldId="657"/>
            <ac:spMk id="7" creationId="{0447DFE7-6379-4FDF-9DBC-947A8E182550}"/>
          </ac:spMkLst>
        </pc:spChg>
        <pc:spChg chg="add mod">
          <ac:chgData name="shankar k" userId="04aa21a8999517e7" providerId="Windows Live" clId="Web-{EE4B3786-6107-48F7-BDFF-DBE50AF4A912}" dt="2018-08-09T07:18:07.528" v="2139" actId="1076"/>
          <ac:spMkLst>
            <pc:docMk/>
            <pc:sldMk cId="485626751" sldId="657"/>
            <ac:spMk id="8" creationId="{8A7B9A40-2DC3-4F69-9711-925530F926D9}"/>
          </ac:spMkLst>
        </pc:spChg>
        <pc:spChg chg="add mod">
          <ac:chgData name="shankar k" userId="04aa21a8999517e7" providerId="Windows Live" clId="Web-{EE4B3786-6107-48F7-BDFF-DBE50AF4A912}" dt="2018-08-09T07:19:00.075" v="2160" actId="1076"/>
          <ac:spMkLst>
            <pc:docMk/>
            <pc:sldMk cId="485626751" sldId="657"/>
            <ac:spMk id="9" creationId="{716AF09E-E1FF-4485-8864-F744C3692050}"/>
          </ac:spMkLst>
        </pc:spChg>
      </pc:sldChg>
      <pc:sldChg chg="addSp delSp modSp add replId addAnim modAnim">
        <pc:chgData name="shankar k" userId="04aa21a8999517e7" providerId="Windows Live" clId="Web-{EE4B3786-6107-48F7-BDFF-DBE50AF4A912}" dt="2018-08-09T08:47:56.310" v="2200"/>
        <pc:sldMkLst>
          <pc:docMk/>
          <pc:sldMk cId="2889412917" sldId="658"/>
        </pc:sldMkLst>
        <pc:spChg chg="del">
          <ac:chgData name="shankar k" userId="04aa21a8999517e7" providerId="Windows Live" clId="Web-{EE4B3786-6107-48F7-BDFF-DBE50AF4A912}" dt="2018-08-09T08:28:26.028" v="2192"/>
          <ac:spMkLst>
            <pc:docMk/>
            <pc:sldMk cId="2889412917" sldId="658"/>
            <ac:spMk id="2" creationId="{5419B0FC-9A34-4E89-ABF3-57A2390F0A11}"/>
          </ac:spMkLst>
        </pc:spChg>
        <pc:spChg chg="mod">
          <ac:chgData name="shankar k" userId="04aa21a8999517e7" providerId="Windows Live" clId="Web-{EE4B3786-6107-48F7-BDFF-DBE50AF4A912}" dt="2018-08-09T07:25:39.841" v="2189" actId="20577"/>
          <ac:spMkLst>
            <pc:docMk/>
            <pc:sldMk cId="2889412917" sldId="658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8:47:48.028" v="2198" actId="14100"/>
          <ac:spMkLst>
            <pc:docMk/>
            <pc:sldMk cId="2889412917" sldId="658"/>
            <ac:spMk id="4" creationId="{2AC05AF9-6949-41E3-9E28-E9621B9044C8}"/>
          </ac:spMkLst>
        </pc:spChg>
      </pc:sldChg>
      <pc:sldChg chg="addSp delSp modSp add replId addAnim delAnim modAnim">
        <pc:chgData name="shankar k" userId="04aa21a8999517e7" providerId="Windows Live" clId="Web-{EE4B3786-6107-48F7-BDFF-DBE50AF4A912}" dt="2018-08-09T08:51:10.731" v="2250"/>
        <pc:sldMkLst>
          <pc:docMk/>
          <pc:sldMk cId="1451109748" sldId="659"/>
        </pc:sldMkLst>
        <pc:spChg chg="add mod">
          <ac:chgData name="shankar k" userId="04aa21a8999517e7" providerId="Windows Live" clId="Web-{EE4B3786-6107-48F7-BDFF-DBE50AF4A912}" dt="2018-08-09T08:51:08.716" v="2248" actId="1076"/>
          <ac:spMkLst>
            <pc:docMk/>
            <pc:sldMk cId="1451109748" sldId="659"/>
            <ac:spMk id="2" creationId="{378964BD-BEC2-47EA-8E6A-C8363E677A23}"/>
          </ac:spMkLst>
        </pc:spChg>
        <pc:spChg chg="del mod">
          <ac:chgData name="shankar k" userId="04aa21a8999517e7" providerId="Windows Live" clId="Web-{EE4B3786-6107-48F7-BDFF-DBE50AF4A912}" dt="2018-08-09T08:48:12.185" v="2205"/>
          <ac:spMkLst>
            <pc:docMk/>
            <pc:sldMk cId="1451109748" sldId="659"/>
            <ac:spMk id="4" creationId="{2AC05AF9-6949-41E3-9E28-E9621B9044C8}"/>
          </ac:spMkLst>
        </pc:spChg>
      </pc:sldChg>
      <pc:sldChg chg="addSp delSp modSp add replId delAnim">
        <pc:chgData name="shankar k" userId="04aa21a8999517e7" providerId="Windows Live" clId="Web-{EE4B3786-6107-48F7-BDFF-DBE50AF4A912}" dt="2018-08-09T08:54:04.356" v="2279" actId="14100"/>
        <pc:sldMkLst>
          <pc:docMk/>
          <pc:sldMk cId="2682226905" sldId="660"/>
        </pc:sldMkLst>
        <pc:spChg chg="del">
          <ac:chgData name="shankar k" userId="04aa21a8999517e7" providerId="Windows Live" clId="Web-{EE4B3786-6107-48F7-BDFF-DBE50AF4A912}" dt="2018-08-09T08:52:45.935" v="2266"/>
          <ac:spMkLst>
            <pc:docMk/>
            <pc:sldMk cId="2682226905" sldId="660"/>
            <ac:spMk id="2" creationId="{378964BD-BEC2-47EA-8E6A-C8363E677A23}"/>
          </ac:spMkLst>
        </pc:spChg>
        <pc:spChg chg="mod">
          <ac:chgData name="shankar k" userId="04aa21a8999517e7" providerId="Windows Live" clId="Web-{EE4B3786-6107-48F7-BDFF-DBE50AF4A912}" dt="2018-08-09T08:53:09.701" v="2267" actId="1076"/>
          <ac:spMkLst>
            <pc:docMk/>
            <pc:sldMk cId="2682226905" sldId="660"/>
            <ac:spMk id="3" creationId="{BD52156E-2A3D-4A2A-8D6D-9BAFDFFD6679}"/>
          </ac:spMkLst>
        </pc:spChg>
        <pc:picChg chg="add mod">
          <ac:chgData name="shankar k" userId="04aa21a8999517e7" providerId="Windows Live" clId="Web-{EE4B3786-6107-48F7-BDFF-DBE50AF4A912}" dt="2018-08-09T08:54:04.356" v="2279" actId="14100"/>
          <ac:picMkLst>
            <pc:docMk/>
            <pc:sldMk cId="2682226905" sldId="660"/>
            <ac:picMk id="4" creationId="{FAF58CCF-6034-4646-B978-63AA92965012}"/>
          </ac:picMkLst>
        </pc:picChg>
      </pc:sldChg>
      <pc:sldChg chg="addSp delSp modSp add replId">
        <pc:chgData name="shankar k" userId="04aa21a8999517e7" providerId="Windows Live" clId="Web-{EE4B3786-6107-48F7-BDFF-DBE50AF4A912}" dt="2018-08-09T08:59:02.325" v="2338" actId="20577"/>
        <pc:sldMkLst>
          <pc:docMk/>
          <pc:sldMk cId="1666391570" sldId="661"/>
        </pc:sldMkLst>
        <pc:spChg chg="add mod">
          <ac:chgData name="shankar k" userId="04aa21a8999517e7" providerId="Windows Live" clId="Web-{EE4B3786-6107-48F7-BDFF-DBE50AF4A912}" dt="2018-08-09T08:58:13.138" v="2327" actId="1076"/>
          <ac:spMkLst>
            <pc:docMk/>
            <pc:sldMk cId="1666391570" sldId="661"/>
            <ac:spMk id="2" creationId="{AD5BB01D-D059-4C3D-B7C1-FB1D1525B4EF}"/>
          </ac:spMkLst>
        </pc:spChg>
        <pc:spChg chg="mod">
          <ac:chgData name="shankar k" userId="04aa21a8999517e7" providerId="Windows Live" clId="Web-{EE4B3786-6107-48F7-BDFF-DBE50AF4A912}" dt="2018-08-09T08:55:23.622" v="2293" actId="1076"/>
          <ac:spMkLst>
            <pc:docMk/>
            <pc:sldMk cId="1666391570" sldId="661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8:58:08.997" v="2326" actId="14100"/>
          <ac:spMkLst>
            <pc:docMk/>
            <pc:sldMk cId="1666391570" sldId="661"/>
            <ac:spMk id="5" creationId="{E1137476-AA2F-4702-9293-FFB21EFBE509}"/>
          </ac:spMkLst>
        </pc:spChg>
        <pc:spChg chg="add mod">
          <ac:chgData name="shankar k" userId="04aa21a8999517e7" providerId="Windows Live" clId="Web-{EE4B3786-6107-48F7-BDFF-DBE50AF4A912}" dt="2018-08-09T08:58:33.403" v="2332" actId="1076"/>
          <ac:spMkLst>
            <pc:docMk/>
            <pc:sldMk cId="1666391570" sldId="661"/>
            <ac:spMk id="6" creationId="{604ED792-3D3C-4445-BA6D-DCE90B84CE05}"/>
          </ac:spMkLst>
        </pc:spChg>
        <pc:spChg chg="add mod">
          <ac:chgData name="shankar k" userId="04aa21a8999517e7" providerId="Windows Live" clId="Web-{EE4B3786-6107-48F7-BDFF-DBE50AF4A912}" dt="2018-08-09T08:59:02.325" v="2338" actId="20577"/>
          <ac:spMkLst>
            <pc:docMk/>
            <pc:sldMk cId="1666391570" sldId="661"/>
            <ac:spMk id="7" creationId="{3958AFA7-AF74-4562-8D9F-0729BB6FCFDF}"/>
          </ac:spMkLst>
        </pc:spChg>
        <pc:picChg chg="del">
          <ac:chgData name="shankar k" userId="04aa21a8999517e7" providerId="Windows Live" clId="Web-{EE4B3786-6107-48F7-BDFF-DBE50AF4A912}" dt="2018-08-09T08:54:53.044" v="2281"/>
          <ac:picMkLst>
            <pc:docMk/>
            <pc:sldMk cId="1666391570" sldId="661"/>
            <ac:picMk id="4" creationId="{FAF58CCF-6034-4646-B978-63AA92965012}"/>
          </ac:picMkLst>
        </pc:picChg>
      </pc:sldChg>
      <pc:sldChg chg="addSp delSp modSp add ord replId addAnim modAnim">
        <pc:chgData name="shankar k" userId="04aa21a8999517e7" providerId="Windows Live" clId="Web-{EE4B3786-6107-48F7-BDFF-DBE50AF4A912}" dt="2018-08-09T09:06:46.060" v="2465" actId="1076"/>
        <pc:sldMkLst>
          <pc:docMk/>
          <pc:sldMk cId="2954024681" sldId="662"/>
        </pc:sldMkLst>
        <pc:spChg chg="add mod">
          <ac:chgData name="shankar k" userId="04aa21a8999517e7" providerId="Windows Live" clId="Web-{EE4B3786-6107-48F7-BDFF-DBE50AF4A912}" dt="2018-08-09T09:01:27.388" v="2365" actId="1076"/>
          <ac:spMkLst>
            <pc:docMk/>
            <pc:sldMk cId="2954024681" sldId="662"/>
            <ac:spMk id="2" creationId="{1C5C3ED5-BACC-4F1A-8CA0-F6D2B78287FA}"/>
          </ac:spMkLst>
        </pc:spChg>
        <pc:spChg chg="del">
          <ac:chgData name="shankar k" userId="04aa21a8999517e7" providerId="Windows Live" clId="Web-{EE4B3786-6107-48F7-BDFF-DBE50AF4A912}" dt="2018-08-09T09:00:06.435" v="2344"/>
          <ac:spMkLst>
            <pc:docMk/>
            <pc:sldMk cId="2954024681" sldId="662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09:01:25.091" v="2364" actId="1076"/>
          <ac:spMkLst>
            <pc:docMk/>
            <pc:sldMk cId="2954024681" sldId="662"/>
            <ac:spMk id="5" creationId="{57BEA120-F7F5-4A4B-BD37-314098728BE2}"/>
          </ac:spMkLst>
        </pc:spChg>
        <pc:spChg chg="add mod">
          <ac:chgData name="shankar k" userId="04aa21a8999517e7" providerId="Windows Live" clId="Web-{EE4B3786-6107-48F7-BDFF-DBE50AF4A912}" dt="2018-08-09T09:01:50.466" v="2371" actId="1076"/>
          <ac:spMkLst>
            <pc:docMk/>
            <pc:sldMk cId="2954024681" sldId="662"/>
            <ac:spMk id="6" creationId="{87CD1B19-246A-4E11-A285-383F6DB1503D}"/>
          </ac:spMkLst>
        </pc:spChg>
        <pc:spChg chg="add mod">
          <ac:chgData name="shankar k" userId="04aa21a8999517e7" providerId="Windows Live" clId="Web-{EE4B3786-6107-48F7-BDFF-DBE50AF4A912}" dt="2018-08-09T09:04:10.419" v="2420" actId="14100"/>
          <ac:spMkLst>
            <pc:docMk/>
            <pc:sldMk cId="2954024681" sldId="662"/>
            <ac:spMk id="7" creationId="{12EA3C34-FB9A-4FAB-A042-8F0546F8A1E9}"/>
          </ac:spMkLst>
        </pc:spChg>
        <pc:spChg chg="add mod">
          <ac:chgData name="shankar k" userId="04aa21a8999517e7" providerId="Windows Live" clId="Web-{EE4B3786-6107-48F7-BDFF-DBE50AF4A912}" dt="2018-08-09T09:02:54.950" v="2397" actId="1076"/>
          <ac:spMkLst>
            <pc:docMk/>
            <pc:sldMk cId="2954024681" sldId="662"/>
            <ac:spMk id="8" creationId="{4BE23540-F63C-4C29-B2BE-A3A96422F14B}"/>
          </ac:spMkLst>
        </pc:spChg>
        <pc:spChg chg="add mod">
          <ac:chgData name="shankar k" userId="04aa21a8999517e7" providerId="Windows Live" clId="Web-{EE4B3786-6107-48F7-BDFF-DBE50AF4A912}" dt="2018-08-09T09:04:06.153" v="2419" actId="14100"/>
          <ac:spMkLst>
            <pc:docMk/>
            <pc:sldMk cId="2954024681" sldId="662"/>
            <ac:spMk id="9" creationId="{E090EA2C-30B4-444E-AE46-B224C61B3F59}"/>
          </ac:spMkLst>
        </pc:spChg>
        <pc:spChg chg="add mod">
          <ac:chgData name="shankar k" userId="04aa21a8999517e7" providerId="Windows Live" clId="Web-{EE4B3786-6107-48F7-BDFF-DBE50AF4A912}" dt="2018-08-09T09:06:46.060" v="2465" actId="1076"/>
          <ac:spMkLst>
            <pc:docMk/>
            <pc:sldMk cId="2954024681" sldId="662"/>
            <ac:spMk id="10" creationId="{FBFD01EB-2814-46AE-9018-3E5530754E9B}"/>
          </ac:spMkLst>
        </pc:spChg>
        <pc:spChg chg="add mod">
          <ac:chgData name="shankar k" userId="04aa21a8999517e7" providerId="Windows Live" clId="Web-{EE4B3786-6107-48F7-BDFF-DBE50AF4A912}" dt="2018-08-09T09:04:14.357" v="2421" actId="14100"/>
          <ac:spMkLst>
            <pc:docMk/>
            <pc:sldMk cId="2954024681" sldId="662"/>
            <ac:spMk id="11" creationId="{5C5889CA-273F-48BB-B9EB-A3B90D203339}"/>
          </ac:spMkLst>
        </pc:spChg>
        <pc:picChg chg="del">
          <ac:chgData name="shankar k" userId="04aa21a8999517e7" providerId="Windows Live" clId="Web-{EE4B3786-6107-48F7-BDFF-DBE50AF4A912}" dt="2018-08-09T08:59:59.419" v="2343"/>
          <ac:picMkLst>
            <pc:docMk/>
            <pc:sldMk cId="2954024681" sldId="662"/>
            <ac:picMk id="4" creationId="{FAF58CCF-6034-4646-B978-63AA92965012}"/>
          </ac:picMkLst>
        </pc:picChg>
      </pc:sldChg>
      <pc:sldChg chg="addSp modSp add replId">
        <pc:chgData name="shankar k" userId="04aa21a8999517e7" providerId="Windows Live" clId="Web-{EE4B3786-6107-48F7-BDFF-DBE50AF4A912}" dt="2018-08-09T09:14:41.263" v="2641" actId="1076"/>
        <pc:sldMkLst>
          <pc:docMk/>
          <pc:sldMk cId="3552404550" sldId="663"/>
        </pc:sldMkLst>
        <pc:spChg chg="add mod">
          <ac:chgData name="shankar k" userId="04aa21a8999517e7" providerId="Windows Live" clId="Web-{EE4B3786-6107-48F7-BDFF-DBE50AF4A912}" dt="2018-08-09T09:09:23.013" v="2522" actId="1076"/>
          <ac:spMkLst>
            <pc:docMk/>
            <pc:sldMk cId="3552404550" sldId="663"/>
            <ac:spMk id="2" creationId="{D92657FA-F998-41D9-B0D0-9E8EAED1507C}"/>
          </ac:spMkLst>
        </pc:spChg>
        <pc:spChg chg="add mod">
          <ac:chgData name="shankar k" userId="04aa21a8999517e7" providerId="Windows Live" clId="Web-{EE4B3786-6107-48F7-BDFF-DBE50AF4A912}" dt="2018-08-09T09:09:46.685" v="2528" actId="1076"/>
          <ac:spMkLst>
            <pc:docMk/>
            <pc:sldMk cId="3552404550" sldId="663"/>
            <ac:spMk id="3" creationId="{BEE78D8A-6CEE-4B8F-9C80-1FD4FB7871D2}"/>
          </ac:spMkLst>
        </pc:spChg>
        <pc:spChg chg="add mod">
          <ac:chgData name="shankar k" userId="04aa21a8999517e7" providerId="Windows Live" clId="Web-{EE4B3786-6107-48F7-BDFF-DBE50AF4A912}" dt="2018-08-09T09:14:35.044" v="2640" actId="1076"/>
          <ac:spMkLst>
            <pc:docMk/>
            <pc:sldMk cId="3552404550" sldId="663"/>
            <ac:spMk id="4" creationId="{FC590866-B854-4355-9479-074EC69255C5}"/>
          </ac:spMkLst>
        </pc:spChg>
        <pc:spChg chg="add mod">
          <ac:chgData name="shankar k" userId="04aa21a8999517e7" providerId="Windows Live" clId="Web-{EE4B3786-6107-48F7-BDFF-DBE50AF4A912}" dt="2018-08-09T09:14:41.263" v="2641" actId="1076"/>
          <ac:spMkLst>
            <pc:docMk/>
            <pc:sldMk cId="3552404550" sldId="663"/>
            <ac:spMk id="5" creationId="{45D7960E-8A78-43BB-A9F6-A3D8624436F0}"/>
          </ac:spMkLst>
        </pc:spChg>
        <pc:spChg chg="add mod">
          <ac:chgData name="shankar k" userId="04aa21a8999517e7" providerId="Windows Live" clId="Web-{EE4B3786-6107-48F7-BDFF-DBE50AF4A912}" dt="2018-08-09T09:14:29.560" v="2639" actId="1076"/>
          <ac:spMkLst>
            <pc:docMk/>
            <pc:sldMk cId="3552404550" sldId="663"/>
            <ac:spMk id="6" creationId="{78928799-0665-40C7-A473-1EE5B6219328}"/>
          </ac:spMkLst>
        </pc:spChg>
        <pc:spChg chg="add mod">
          <ac:chgData name="shankar k" userId="04aa21a8999517e7" providerId="Windows Live" clId="Web-{EE4B3786-6107-48F7-BDFF-DBE50AF4A912}" dt="2018-08-09T09:14:21.419" v="2637" actId="1076"/>
          <ac:spMkLst>
            <pc:docMk/>
            <pc:sldMk cId="3552404550" sldId="663"/>
            <ac:spMk id="7" creationId="{285D901C-82DF-45BD-B5B5-98A509090B64}"/>
          </ac:spMkLst>
        </pc:spChg>
      </pc:sldChg>
      <pc:sldChg chg="addSp modSp add replId">
        <pc:chgData name="shankar k" userId="04aa21a8999517e7" providerId="Windows Live" clId="Web-{EE4B3786-6107-48F7-BDFF-DBE50AF4A912}" dt="2018-08-09T09:08:39.153" v="2516" actId="1076"/>
        <pc:sldMkLst>
          <pc:docMk/>
          <pc:sldMk cId="4150532301" sldId="664"/>
        </pc:sldMkLst>
        <pc:spChg chg="add mod">
          <ac:chgData name="shankar k" userId="04aa21a8999517e7" providerId="Windows Live" clId="Web-{EE4B3786-6107-48F7-BDFF-DBE50AF4A912}" dt="2018-08-09T09:07:32.528" v="2478" actId="1076"/>
          <ac:spMkLst>
            <pc:docMk/>
            <pc:sldMk cId="4150532301" sldId="664"/>
            <ac:spMk id="2" creationId="{462AEB0D-EBD3-449C-B35F-1BF4125C58E6}"/>
          </ac:spMkLst>
        </pc:spChg>
        <pc:spChg chg="add mod">
          <ac:chgData name="shankar k" userId="04aa21a8999517e7" providerId="Windows Live" clId="Web-{EE4B3786-6107-48F7-BDFF-DBE50AF4A912}" dt="2018-08-09T09:08:39.153" v="2516" actId="1076"/>
          <ac:spMkLst>
            <pc:docMk/>
            <pc:sldMk cId="4150532301" sldId="664"/>
            <ac:spMk id="3" creationId="{09D27702-3C66-4B5C-8601-2C9441BCAE86}"/>
          </ac:spMkLst>
        </pc:spChg>
      </pc:sldChg>
      <pc:sldChg chg="addSp modSp add replId">
        <pc:chgData name="shankar k" userId="04aa21a8999517e7" providerId="Windows Live" clId="Web-{EE4B3786-6107-48F7-BDFF-DBE50AF4A912}" dt="2018-08-09T09:05:52.669" v="2447" actId="1076"/>
        <pc:sldMkLst>
          <pc:docMk/>
          <pc:sldMk cId="1183753707" sldId="665"/>
        </pc:sldMkLst>
        <pc:spChg chg="add mod">
          <ac:chgData name="shankar k" userId="04aa21a8999517e7" providerId="Windows Live" clId="Web-{EE4B3786-6107-48F7-BDFF-DBE50AF4A912}" dt="2018-08-09T09:04:52.325" v="2426" actId="1076"/>
          <ac:spMkLst>
            <pc:docMk/>
            <pc:sldMk cId="1183753707" sldId="665"/>
            <ac:spMk id="2" creationId="{A917A1F5-0362-45C1-AACB-6872ECB45739}"/>
          </ac:spMkLst>
        </pc:spChg>
        <pc:spChg chg="add mod">
          <ac:chgData name="shankar k" userId="04aa21a8999517e7" providerId="Windows Live" clId="Web-{EE4B3786-6107-48F7-BDFF-DBE50AF4A912}" dt="2018-08-09T09:05:29.794" v="2441" actId="1076"/>
          <ac:spMkLst>
            <pc:docMk/>
            <pc:sldMk cId="1183753707" sldId="665"/>
            <ac:spMk id="3" creationId="{879F4F82-F77F-4723-B956-7E38563668BC}"/>
          </ac:spMkLst>
        </pc:spChg>
        <pc:spChg chg="add mod">
          <ac:chgData name="shankar k" userId="04aa21a8999517e7" providerId="Windows Live" clId="Web-{EE4B3786-6107-48F7-BDFF-DBE50AF4A912}" dt="2018-08-09T09:05:52.669" v="2447" actId="1076"/>
          <ac:spMkLst>
            <pc:docMk/>
            <pc:sldMk cId="1183753707" sldId="665"/>
            <ac:spMk id="4" creationId="{AD7EDE96-0D14-43D2-B96D-D60C2847DC18}"/>
          </ac:spMkLst>
        </pc:spChg>
      </pc:sldChg>
      <pc:sldChg chg="addSp delSp modSp add replId">
        <pc:chgData name="shankar k" userId="04aa21a8999517e7" providerId="Windows Live" clId="Web-{EE4B3786-6107-48F7-BDFF-DBE50AF4A912}" dt="2018-08-09T11:00:58.263" v="3619" actId="1076"/>
        <pc:sldMkLst>
          <pc:docMk/>
          <pc:sldMk cId="95768189" sldId="666"/>
        </pc:sldMkLst>
        <pc:spChg chg="add mod">
          <ac:chgData name="shankar k" userId="04aa21a8999517e7" providerId="Windows Live" clId="Web-{EE4B3786-6107-48F7-BDFF-DBE50AF4A912}" dt="2018-08-09T11:00:58.263" v="3619" actId="1076"/>
          <ac:spMkLst>
            <pc:docMk/>
            <pc:sldMk cId="95768189" sldId="666"/>
            <ac:spMk id="2" creationId="{ABBA1EDA-07B0-43DF-8438-C09EE36AE222}"/>
          </ac:spMkLst>
        </pc:spChg>
        <pc:spChg chg="del">
          <ac:chgData name="shankar k" userId="04aa21a8999517e7" providerId="Windows Live" clId="Web-{EE4B3786-6107-48F7-BDFF-DBE50AF4A912}" dt="2018-08-09T10:29:31.825" v="3371"/>
          <ac:spMkLst>
            <pc:docMk/>
            <pc:sldMk cId="95768189" sldId="666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11:00:48.419" v="3617" actId="1076"/>
          <ac:spMkLst>
            <pc:docMk/>
            <pc:sldMk cId="95768189" sldId="666"/>
            <ac:spMk id="4" creationId="{52C20FFF-BEFC-431A-B3D1-4569D5EFC287}"/>
          </ac:spMkLst>
        </pc:spChg>
        <pc:spChg chg="add mod">
          <ac:chgData name="shankar k" userId="04aa21a8999517e7" providerId="Windows Live" clId="Web-{EE4B3786-6107-48F7-BDFF-DBE50AF4A912}" dt="2018-08-09T11:00:19.794" v="3609" actId="1076"/>
          <ac:spMkLst>
            <pc:docMk/>
            <pc:sldMk cId="95768189" sldId="666"/>
            <ac:spMk id="5" creationId="{349EE750-09A1-4957-9E89-60B8EA839E58}"/>
          </ac:spMkLst>
        </pc:spChg>
      </pc:sldChg>
      <pc:sldChg chg="addSp modSp add replId">
        <pc:chgData name="shankar k" userId="04aa21a8999517e7" providerId="Windows Live" clId="Web-{EE4B3786-6107-48F7-BDFF-DBE50AF4A912}" dt="2018-08-09T10:29:22.404" v="3369" actId="1076"/>
        <pc:sldMkLst>
          <pc:docMk/>
          <pc:sldMk cId="2153321512" sldId="667"/>
        </pc:sldMkLst>
        <pc:spChg chg="add mod">
          <ac:chgData name="shankar k" userId="04aa21a8999517e7" providerId="Windows Live" clId="Web-{EE4B3786-6107-48F7-BDFF-DBE50AF4A912}" dt="2018-08-09T10:27:22.278" v="3324" actId="1076"/>
          <ac:spMkLst>
            <pc:docMk/>
            <pc:sldMk cId="2153321512" sldId="667"/>
            <ac:spMk id="2" creationId="{8FD88988-1E45-4247-BE9F-ACF2C376F7F9}"/>
          </ac:spMkLst>
        </pc:spChg>
        <pc:spChg chg="add mod">
          <ac:chgData name="shankar k" userId="04aa21a8999517e7" providerId="Windows Live" clId="Web-{EE4B3786-6107-48F7-BDFF-DBE50AF4A912}" dt="2018-08-09T10:28:19.528" v="3339" actId="1076"/>
          <ac:spMkLst>
            <pc:docMk/>
            <pc:sldMk cId="2153321512" sldId="667"/>
            <ac:spMk id="3" creationId="{A5F706A3-D758-4FDD-B385-DA99450E07CD}"/>
          </ac:spMkLst>
        </pc:spChg>
        <pc:spChg chg="add mod">
          <ac:chgData name="shankar k" userId="04aa21a8999517e7" providerId="Windows Live" clId="Web-{EE4B3786-6107-48F7-BDFF-DBE50AF4A912}" dt="2018-08-09T10:29:22.404" v="3369" actId="1076"/>
          <ac:spMkLst>
            <pc:docMk/>
            <pc:sldMk cId="2153321512" sldId="667"/>
            <ac:spMk id="4" creationId="{E1A4FFCA-9AFE-4603-9BF7-4A561EE30385}"/>
          </ac:spMkLst>
        </pc:spChg>
      </pc:sldChg>
      <pc:sldChg chg="addSp modSp add replId">
        <pc:chgData name="shankar k" userId="04aa21a8999517e7" providerId="Windows Live" clId="Web-{EE4B3786-6107-48F7-BDFF-DBE50AF4A912}" dt="2018-08-09T10:25:54.028" v="3304" actId="1076"/>
        <pc:sldMkLst>
          <pc:docMk/>
          <pc:sldMk cId="4276604888" sldId="668"/>
        </pc:sldMkLst>
        <pc:spChg chg="add mod">
          <ac:chgData name="shankar k" userId="04aa21a8999517e7" providerId="Windows Live" clId="Web-{EE4B3786-6107-48F7-BDFF-DBE50AF4A912}" dt="2018-08-09T10:18:09.388" v="3153" actId="1076"/>
          <ac:spMkLst>
            <pc:docMk/>
            <pc:sldMk cId="4276604888" sldId="668"/>
            <ac:spMk id="2" creationId="{FD4EC6E6-66EE-4172-9B41-890128377033}"/>
          </ac:spMkLst>
        </pc:spChg>
        <pc:spChg chg="add mod">
          <ac:chgData name="shankar k" userId="04aa21a8999517e7" providerId="Windows Live" clId="Web-{EE4B3786-6107-48F7-BDFF-DBE50AF4A912}" dt="2018-08-09T10:25:46.372" v="3301" actId="20577"/>
          <ac:spMkLst>
            <pc:docMk/>
            <pc:sldMk cId="4276604888" sldId="668"/>
            <ac:spMk id="3" creationId="{BEA65414-4930-4BBD-9DC3-77D79BBDF3A1}"/>
          </ac:spMkLst>
        </pc:spChg>
        <pc:spChg chg="add mod">
          <ac:chgData name="shankar k" userId="04aa21a8999517e7" providerId="Windows Live" clId="Web-{EE4B3786-6107-48F7-BDFF-DBE50AF4A912}" dt="2018-08-09T10:25:54.028" v="3304" actId="1076"/>
          <ac:spMkLst>
            <pc:docMk/>
            <pc:sldMk cId="4276604888" sldId="668"/>
            <ac:spMk id="4" creationId="{788478AC-BF99-45E6-8460-FFA0956F6685}"/>
          </ac:spMkLst>
        </pc:spChg>
      </pc:sldChg>
      <pc:sldChg chg="addSp modSp add replId">
        <pc:chgData name="shankar k" userId="04aa21a8999517e7" providerId="Windows Live" clId="Web-{EE4B3786-6107-48F7-BDFF-DBE50AF4A912}" dt="2018-08-09T09:40:05.716" v="3148" actId="1076"/>
        <pc:sldMkLst>
          <pc:docMk/>
          <pc:sldMk cId="3463836788" sldId="669"/>
        </pc:sldMkLst>
        <pc:spChg chg="add mod">
          <ac:chgData name="shankar k" userId="04aa21a8999517e7" providerId="Windows Live" clId="Web-{EE4B3786-6107-48F7-BDFF-DBE50AF4A912}" dt="2018-08-09T09:39:52.872" v="3145" actId="1076"/>
          <ac:spMkLst>
            <pc:docMk/>
            <pc:sldMk cId="3463836788" sldId="669"/>
            <ac:spMk id="2" creationId="{6123C3B3-9918-4F25-829D-01767BFC9996}"/>
          </ac:spMkLst>
        </pc:spChg>
        <pc:spChg chg="add mod">
          <ac:chgData name="shankar k" userId="04aa21a8999517e7" providerId="Windows Live" clId="Web-{EE4B3786-6107-48F7-BDFF-DBE50AF4A912}" dt="2018-08-09T09:40:01.528" v="3147" actId="1076"/>
          <ac:spMkLst>
            <pc:docMk/>
            <pc:sldMk cId="3463836788" sldId="669"/>
            <ac:spMk id="3" creationId="{EFEAFDEA-46C0-4D02-95DB-E18F1AEDE409}"/>
          </ac:spMkLst>
        </pc:spChg>
        <pc:spChg chg="add mod">
          <ac:chgData name="shankar k" userId="04aa21a8999517e7" providerId="Windows Live" clId="Web-{EE4B3786-6107-48F7-BDFF-DBE50AF4A912}" dt="2018-08-09T09:40:05.716" v="3148" actId="1076"/>
          <ac:spMkLst>
            <pc:docMk/>
            <pc:sldMk cId="3463836788" sldId="669"/>
            <ac:spMk id="4" creationId="{65AAEA1A-5746-4FD2-BDC5-055B35495C96}"/>
          </ac:spMkLst>
        </pc:spChg>
      </pc:sldChg>
      <pc:sldChg chg="modSp add replId">
        <pc:chgData name="shankar k" userId="04aa21a8999517e7" providerId="Windows Live" clId="Web-{EE4B3786-6107-48F7-BDFF-DBE50AF4A912}" dt="2018-08-09T09:29:12.263" v="2916" actId="1076"/>
        <pc:sldMkLst>
          <pc:docMk/>
          <pc:sldMk cId="2417231210" sldId="670"/>
        </pc:sldMkLst>
        <pc:spChg chg="mod">
          <ac:chgData name="shankar k" userId="04aa21a8999517e7" providerId="Windows Live" clId="Web-{EE4B3786-6107-48F7-BDFF-DBE50AF4A912}" dt="2018-08-09T09:26:21.481" v="2882" actId="20577"/>
          <ac:spMkLst>
            <pc:docMk/>
            <pc:sldMk cId="2417231210" sldId="670"/>
            <ac:spMk id="2" creationId="{B8F922A6-FF6D-4842-B075-B6E4665D9CCE}"/>
          </ac:spMkLst>
        </pc:spChg>
        <pc:spChg chg="mod">
          <ac:chgData name="shankar k" userId="04aa21a8999517e7" providerId="Windows Live" clId="Web-{EE4B3786-6107-48F7-BDFF-DBE50AF4A912}" dt="2018-08-09T09:27:23.966" v="2902" actId="20577"/>
          <ac:spMkLst>
            <pc:docMk/>
            <pc:sldMk cId="2417231210" sldId="670"/>
            <ac:spMk id="4" creationId="{03940867-0F6A-4A47-AC02-5F08193FCABC}"/>
          </ac:spMkLst>
        </pc:spChg>
        <pc:spChg chg="mod">
          <ac:chgData name="shankar k" userId="04aa21a8999517e7" providerId="Windows Live" clId="Web-{EE4B3786-6107-48F7-BDFF-DBE50AF4A912}" dt="2018-08-09T09:29:12.263" v="2916" actId="1076"/>
          <ac:spMkLst>
            <pc:docMk/>
            <pc:sldMk cId="2417231210" sldId="670"/>
            <ac:spMk id="6" creationId="{BF56385D-7404-4846-8C04-B92BF8646D6C}"/>
          </ac:spMkLst>
        </pc:spChg>
        <pc:spChg chg="mod">
          <ac:chgData name="shankar k" userId="04aa21a8999517e7" providerId="Windows Live" clId="Web-{EE4B3786-6107-48F7-BDFF-DBE50AF4A912}" dt="2018-08-09T09:28:40.310" v="2910" actId="1076"/>
          <ac:spMkLst>
            <pc:docMk/>
            <pc:sldMk cId="2417231210" sldId="670"/>
            <ac:spMk id="7" creationId="{AAD16B95-6E4F-4A98-B942-BCDBC29CD723}"/>
          </ac:spMkLst>
        </pc:spChg>
        <pc:spChg chg="mod">
          <ac:chgData name="shankar k" userId="04aa21a8999517e7" providerId="Windows Live" clId="Web-{EE4B3786-6107-48F7-BDFF-DBE50AF4A912}" dt="2018-08-09T09:29:06.747" v="2915" actId="1076"/>
          <ac:spMkLst>
            <pc:docMk/>
            <pc:sldMk cId="2417231210" sldId="670"/>
            <ac:spMk id="8" creationId="{D86E29A2-9DDE-47AB-9351-C5223A04836A}"/>
          </ac:spMkLst>
        </pc:spChg>
      </pc:sldChg>
      <pc:sldChg chg="addSp delSp modSp add replId">
        <pc:chgData name="shankar k" userId="04aa21a8999517e7" providerId="Windows Live" clId="Web-{EE4B3786-6107-48F7-BDFF-DBE50AF4A912}" dt="2018-08-09T09:32:59.919" v="2991" actId="1076"/>
        <pc:sldMkLst>
          <pc:docMk/>
          <pc:sldMk cId="2689526394" sldId="671"/>
        </pc:sldMkLst>
        <pc:spChg chg="mod">
          <ac:chgData name="shankar k" userId="04aa21a8999517e7" providerId="Windows Live" clId="Web-{EE4B3786-6107-48F7-BDFF-DBE50AF4A912}" dt="2018-08-09T09:30:06.231" v="2931" actId="1076"/>
          <ac:spMkLst>
            <pc:docMk/>
            <pc:sldMk cId="2689526394" sldId="671"/>
            <ac:spMk id="2" creationId="{B8F922A6-FF6D-4842-B075-B6E4665D9CCE}"/>
          </ac:spMkLst>
        </pc:spChg>
        <pc:spChg chg="add mod">
          <ac:chgData name="shankar k" userId="04aa21a8999517e7" providerId="Windows Live" clId="Web-{EE4B3786-6107-48F7-BDFF-DBE50AF4A912}" dt="2018-08-09T09:31:39.747" v="2957" actId="1076"/>
          <ac:spMkLst>
            <pc:docMk/>
            <pc:sldMk cId="2689526394" sldId="671"/>
            <ac:spMk id="3" creationId="{5AF37572-59EF-4DF5-AC06-C055A523EA3C}"/>
          </ac:spMkLst>
        </pc:spChg>
        <pc:spChg chg="del">
          <ac:chgData name="shankar k" userId="04aa21a8999517e7" providerId="Windows Live" clId="Web-{EE4B3786-6107-48F7-BDFF-DBE50AF4A912}" dt="2018-08-09T09:30:16.841" v="2932"/>
          <ac:spMkLst>
            <pc:docMk/>
            <pc:sldMk cId="2689526394" sldId="671"/>
            <ac:spMk id="4" creationId="{03940867-0F6A-4A47-AC02-5F08193FCABC}"/>
          </ac:spMkLst>
        </pc:spChg>
        <pc:spChg chg="mod">
          <ac:chgData name="shankar k" userId="04aa21a8999517e7" providerId="Windows Live" clId="Web-{EE4B3786-6107-48F7-BDFF-DBE50AF4A912}" dt="2018-08-09T09:31:43.606" v="2958" actId="1076"/>
          <ac:spMkLst>
            <pc:docMk/>
            <pc:sldMk cId="2689526394" sldId="671"/>
            <ac:spMk id="5" creationId="{AFCBA8CB-F638-4904-8552-84DB1A62F0FE}"/>
          </ac:spMkLst>
        </pc:spChg>
        <pc:spChg chg="mod">
          <ac:chgData name="shankar k" userId="04aa21a8999517e7" providerId="Windows Live" clId="Web-{EE4B3786-6107-48F7-BDFF-DBE50AF4A912}" dt="2018-08-09T09:31:52.731" v="2960" actId="1076"/>
          <ac:spMkLst>
            <pc:docMk/>
            <pc:sldMk cId="2689526394" sldId="671"/>
            <ac:spMk id="6" creationId="{BF56385D-7404-4846-8C04-B92BF8646D6C}"/>
          </ac:spMkLst>
        </pc:spChg>
        <pc:spChg chg="mod">
          <ac:chgData name="shankar k" userId="04aa21a8999517e7" providerId="Windows Live" clId="Web-{EE4B3786-6107-48F7-BDFF-DBE50AF4A912}" dt="2018-08-09T09:31:46.294" v="2959" actId="1076"/>
          <ac:spMkLst>
            <pc:docMk/>
            <pc:sldMk cId="2689526394" sldId="671"/>
            <ac:spMk id="7" creationId="{AAD16B95-6E4F-4A98-B942-BCDBC29CD723}"/>
          </ac:spMkLst>
        </pc:spChg>
        <pc:spChg chg="mod">
          <ac:chgData name="shankar k" userId="04aa21a8999517e7" providerId="Windows Live" clId="Web-{EE4B3786-6107-48F7-BDFF-DBE50AF4A912}" dt="2018-08-09T09:32:59.919" v="2991" actId="1076"/>
          <ac:spMkLst>
            <pc:docMk/>
            <pc:sldMk cId="2689526394" sldId="671"/>
            <ac:spMk id="8" creationId="{D86E29A2-9DDE-47AB-9351-C5223A04836A}"/>
          </ac:spMkLst>
        </pc:spChg>
      </pc:sldChg>
      <pc:sldChg chg="addSp delSp modSp add replId">
        <pc:chgData name="shankar k" userId="04aa21a8999517e7" providerId="Windows Live" clId="Web-{EE4B3786-6107-48F7-BDFF-DBE50AF4A912}" dt="2018-08-09T11:40:29.356" v="4581" actId="20577"/>
        <pc:sldMkLst>
          <pc:docMk/>
          <pc:sldMk cId="1449745800" sldId="672"/>
        </pc:sldMkLst>
        <pc:spChg chg="add mod">
          <ac:chgData name="shankar k" userId="04aa21a8999517e7" providerId="Windows Live" clId="Web-{EE4B3786-6107-48F7-BDFF-DBE50AF4A912}" dt="2018-08-09T11:35:10.138" v="4457" actId="1076"/>
          <ac:spMkLst>
            <pc:docMk/>
            <pc:sldMk cId="1449745800" sldId="672"/>
            <ac:spMk id="2" creationId="{2BAD09B5-7ED8-4B19-8F4C-5088628EC9C8}"/>
          </ac:spMkLst>
        </pc:spChg>
        <pc:spChg chg="del">
          <ac:chgData name="shankar k" userId="04aa21a8999517e7" providerId="Windows Live" clId="Web-{EE4B3786-6107-48F7-BDFF-DBE50AF4A912}" dt="2018-08-09T11:34:22.936" v="4445"/>
          <ac:spMkLst>
            <pc:docMk/>
            <pc:sldMk cId="1449745800" sldId="672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11:39:55.544" v="4574" actId="20577"/>
          <ac:spMkLst>
            <pc:docMk/>
            <pc:sldMk cId="1449745800" sldId="672"/>
            <ac:spMk id="4" creationId="{BA01B479-C3FC-4C2A-822A-A79E542BF886}"/>
          </ac:spMkLst>
        </pc:spChg>
        <pc:spChg chg="add mod">
          <ac:chgData name="shankar k" userId="04aa21a8999517e7" providerId="Windows Live" clId="Web-{EE4B3786-6107-48F7-BDFF-DBE50AF4A912}" dt="2018-08-09T11:40:29.356" v="4581" actId="20577"/>
          <ac:spMkLst>
            <pc:docMk/>
            <pc:sldMk cId="1449745800" sldId="672"/>
            <ac:spMk id="5" creationId="{629408D9-49DD-4773-92BE-5B3E9007E3D4}"/>
          </ac:spMkLst>
        </pc:spChg>
      </pc:sldChg>
      <pc:sldChg chg="addSp delSp modSp add replId">
        <pc:chgData name="shankar k" userId="04aa21a8999517e7" providerId="Windows Live" clId="Web-{EE4B3786-6107-48F7-BDFF-DBE50AF4A912}" dt="2018-08-09T11:20:38.606" v="4174"/>
        <pc:sldMkLst>
          <pc:docMk/>
          <pc:sldMk cId="13182365" sldId="673"/>
        </pc:sldMkLst>
        <pc:spChg chg="add mod">
          <ac:chgData name="shankar k" userId="04aa21a8999517e7" providerId="Windows Live" clId="Web-{EE4B3786-6107-48F7-BDFF-DBE50AF4A912}" dt="2018-08-09T11:11:55.716" v="3904" actId="1076"/>
          <ac:spMkLst>
            <pc:docMk/>
            <pc:sldMk cId="13182365" sldId="673"/>
            <ac:spMk id="2" creationId="{73349C54-3B18-4991-9ED9-B6855C030473}"/>
          </ac:spMkLst>
        </pc:spChg>
        <pc:spChg chg="add mod">
          <ac:chgData name="shankar k" userId="04aa21a8999517e7" providerId="Windows Live" clId="Web-{EE4B3786-6107-48F7-BDFF-DBE50AF4A912}" dt="2018-08-09T11:20:38.606" v="4174"/>
          <ac:spMkLst>
            <pc:docMk/>
            <pc:sldMk cId="13182365" sldId="673"/>
            <ac:spMk id="3" creationId="{3E128820-81D5-4684-87D2-04147CE151C7}"/>
          </ac:spMkLst>
        </pc:spChg>
        <pc:spChg chg="add del mod">
          <ac:chgData name="shankar k" userId="04aa21a8999517e7" providerId="Windows Live" clId="Web-{EE4B3786-6107-48F7-BDFF-DBE50AF4A912}" dt="2018-08-09T11:14:03.544" v="3949"/>
          <ac:spMkLst>
            <pc:docMk/>
            <pc:sldMk cId="13182365" sldId="673"/>
            <ac:spMk id="4" creationId="{296A789C-4697-4983-9E95-F36C0EEB301B}"/>
          </ac:spMkLst>
        </pc:spChg>
        <pc:spChg chg="add del mod">
          <ac:chgData name="shankar k" userId="04aa21a8999517e7" providerId="Windows Live" clId="Web-{EE4B3786-6107-48F7-BDFF-DBE50AF4A912}" dt="2018-08-09T11:14:55.747" v="3955"/>
          <ac:spMkLst>
            <pc:docMk/>
            <pc:sldMk cId="13182365" sldId="673"/>
            <ac:spMk id="5" creationId="{6DC65E98-D5C5-41E8-B78C-E68868B236C9}"/>
          </ac:spMkLst>
        </pc:spChg>
        <pc:spChg chg="add mod">
          <ac:chgData name="shankar k" userId="04aa21a8999517e7" providerId="Windows Live" clId="Web-{EE4B3786-6107-48F7-BDFF-DBE50AF4A912}" dt="2018-08-09T11:20:00.575" v="4153" actId="1076"/>
          <ac:spMkLst>
            <pc:docMk/>
            <pc:sldMk cId="13182365" sldId="673"/>
            <ac:spMk id="6" creationId="{3E49E2D7-F374-481C-BE33-D583D5B19315}"/>
          </ac:spMkLst>
        </pc:spChg>
      </pc:sldChg>
      <pc:sldChg chg="addSp modSp add replId">
        <pc:chgData name="shankar k" userId="04aa21a8999517e7" providerId="Windows Live" clId="Web-{EE4B3786-6107-48F7-BDFF-DBE50AF4A912}" dt="2018-08-09T11:11:03.700" v="3896" actId="1076"/>
        <pc:sldMkLst>
          <pc:docMk/>
          <pc:sldMk cId="937055734" sldId="674"/>
        </pc:sldMkLst>
        <pc:spChg chg="add mod">
          <ac:chgData name="shankar k" userId="04aa21a8999517e7" providerId="Windows Live" clId="Web-{EE4B3786-6107-48F7-BDFF-DBE50AF4A912}" dt="2018-08-09T11:07:07.747" v="3776" actId="1076"/>
          <ac:spMkLst>
            <pc:docMk/>
            <pc:sldMk cId="937055734" sldId="674"/>
            <ac:spMk id="2" creationId="{8EEEF48E-F878-48DC-A3E8-B7E3DC9813C2}"/>
          </ac:spMkLst>
        </pc:spChg>
        <pc:spChg chg="add mod">
          <ac:chgData name="shankar k" userId="04aa21a8999517e7" providerId="Windows Live" clId="Web-{EE4B3786-6107-48F7-BDFF-DBE50AF4A912}" dt="2018-08-09T11:08:22.231" v="3805" actId="14100"/>
          <ac:spMkLst>
            <pc:docMk/>
            <pc:sldMk cId="937055734" sldId="674"/>
            <ac:spMk id="3" creationId="{123BC1F6-DE0A-43C0-92C4-6D880CE9AFB1}"/>
          </ac:spMkLst>
        </pc:spChg>
        <pc:spChg chg="add mod">
          <ac:chgData name="shankar k" userId="04aa21a8999517e7" providerId="Windows Live" clId="Web-{EE4B3786-6107-48F7-BDFF-DBE50AF4A912}" dt="2018-08-09T11:11:03.700" v="3896" actId="1076"/>
          <ac:spMkLst>
            <pc:docMk/>
            <pc:sldMk cId="937055734" sldId="674"/>
            <ac:spMk id="4" creationId="{4B38025C-B746-4823-9771-706CB7BFF0CA}"/>
          </ac:spMkLst>
        </pc:spChg>
      </pc:sldChg>
      <pc:sldChg chg="addSp modSp add replId">
        <pc:chgData name="shankar k" userId="04aa21a8999517e7" providerId="Windows Live" clId="Web-{EE4B3786-6107-48F7-BDFF-DBE50AF4A912}" dt="2018-08-09T11:06:28.653" v="3766" actId="1076"/>
        <pc:sldMkLst>
          <pc:docMk/>
          <pc:sldMk cId="2183067564" sldId="675"/>
        </pc:sldMkLst>
        <pc:spChg chg="add mod">
          <ac:chgData name="shankar k" userId="04aa21a8999517e7" providerId="Windows Live" clId="Web-{EE4B3786-6107-48F7-BDFF-DBE50AF4A912}" dt="2018-08-09T11:03:56.935" v="3674" actId="1076"/>
          <ac:spMkLst>
            <pc:docMk/>
            <pc:sldMk cId="2183067564" sldId="675"/>
            <ac:spMk id="2" creationId="{4D4DBEA6-EA3C-4440-8893-0F3F62DE022C}"/>
          </ac:spMkLst>
        </pc:spChg>
        <pc:spChg chg="add mod">
          <ac:chgData name="shankar k" userId="04aa21a8999517e7" providerId="Windows Live" clId="Web-{EE4B3786-6107-48F7-BDFF-DBE50AF4A912}" dt="2018-08-09T11:04:31.232" v="3684" actId="1076"/>
          <ac:spMkLst>
            <pc:docMk/>
            <pc:sldMk cId="2183067564" sldId="675"/>
            <ac:spMk id="3" creationId="{70494FF4-F05C-4001-9DFC-4D0B55E7B513}"/>
          </ac:spMkLst>
        </pc:spChg>
        <pc:spChg chg="add mod">
          <ac:chgData name="shankar k" userId="04aa21a8999517e7" providerId="Windows Live" clId="Web-{EE4B3786-6107-48F7-BDFF-DBE50AF4A912}" dt="2018-08-09T11:06:28.653" v="3766" actId="1076"/>
          <ac:spMkLst>
            <pc:docMk/>
            <pc:sldMk cId="2183067564" sldId="675"/>
            <ac:spMk id="4" creationId="{2F29A0C5-CAD9-4888-8517-4710EFC0A14E}"/>
          </ac:spMkLst>
        </pc:spChg>
      </pc:sldChg>
      <pc:sldChg chg="addSp modSp add replId">
        <pc:chgData name="shankar k" userId="04aa21a8999517e7" providerId="Windows Live" clId="Web-{EE4B3786-6107-48F7-BDFF-DBE50AF4A912}" dt="2018-08-09T11:34:05.810" v="4441" actId="20577"/>
        <pc:sldMkLst>
          <pc:docMk/>
          <pc:sldMk cId="819658101" sldId="676"/>
        </pc:sldMkLst>
        <pc:spChg chg="add mod">
          <ac:chgData name="shankar k" userId="04aa21a8999517e7" providerId="Windows Live" clId="Web-{EE4B3786-6107-48F7-BDFF-DBE50AF4A912}" dt="2018-08-09T11:22:39.138" v="4202" actId="1076"/>
          <ac:spMkLst>
            <pc:docMk/>
            <pc:sldMk cId="819658101" sldId="676"/>
            <ac:spMk id="2" creationId="{2FA7BC5C-64D5-43E0-B31C-F1194BCAB50F}"/>
          </ac:spMkLst>
        </pc:spChg>
        <pc:spChg chg="add mod">
          <ac:chgData name="shankar k" userId="04aa21a8999517e7" providerId="Windows Live" clId="Web-{EE4B3786-6107-48F7-BDFF-DBE50AF4A912}" dt="2018-08-09T11:32:54.122" v="4358" actId="14100"/>
          <ac:spMkLst>
            <pc:docMk/>
            <pc:sldMk cId="819658101" sldId="676"/>
            <ac:spMk id="3" creationId="{21BCF2D1-5D99-437B-B151-5770D2DB6DDB}"/>
          </ac:spMkLst>
        </pc:spChg>
        <pc:spChg chg="add mod">
          <ac:chgData name="shankar k" userId="04aa21a8999517e7" providerId="Windows Live" clId="Web-{EE4B3786-6107-48F7-BDFF-DBE50AF4A912}" dt="2018-08-09T11:34:05.810" v="4441" actId="20577"/>
          <ac:spMkLst>
            <pc:docMk/>
            <pc:sldMk cId="819658101" sldId="676"/>
            <ac:spMk id="4" creationId="{0416F86A-18F5-4083-8445-E849D2174FD1}"/>
          </ac:spMkLst>
        </pc:spChg>
      </pc:sldChg>
      <pc:sldChg chg="addSp delSp modSp add replId">
        <pc:chgData name="shankar k" userId="04aa21a8999517e7" providerId="Windows Live" clId="Web-{EE4B3786-6107-48F7-BDFF-DBE50AF4A912}" dt="2018-08-09T12:01:29.169" v="4956" actId="1076"/>
        <pc:sldMkLst>
          <pc:docMk/>
          <pc:sldMk cId="3386030270" sldId="677"/>
        </pc:sldMkLst>
        <pc:spChg chg="add mod">
          <ac:chgData name="shankar k" userId="04aa21a8999517e7" providerId="Windows Live" clId="Web-{EE4B3786-6107-48F7-BDFF-DBE50AF4A912}" dt="2018-08-09T12:00:21.653" v="4923" actId="1076"/>
          <ac:spMkLst>
            <pc:docMk/>
            <pc:sldMk cId="3386030270" sldId="677"/>
            <ac:spMk id="2" creationId="{4BAE229E-BCF6-4D3E-9EE5-D17C2BD70286}"/>
          </ac:spMkLst>
        </pc:spChg>
        <pc:spChg chg="del">
          <ac:chgData name="shankar k" userId="04aa21a8999517e7" providerId="Windows Live" clId="Web-{EE4B3786-6107-48F7-BDFF-DBE50AF4A912}" dt="2018-08-09T11:56:39.231" v="4813"/>
          <ac:spMkLst>
            <pc:docMk/>
            <pc:sldMk cId="3386030270" sldId="677"/>
            <ac:spMk id="3" creationId="{BD52156E-2A3D-4A2A-8D6D-9BAFDFFD6679}"/>
          </ac:spMkLst>
        </pc:spChg>
        <pc:spChg chg="add mod">
          <ac:chgData name="shankar k" userId="04aa21a8999517e7" providerId="Windows Live" clId="Web-{EE4B3786-6107-48F7-BDFF-DBE50AF4A912}" dt="2018-08-09T12:00:38.653" v="4927" actId="1076"/>
          <ac:spMkLst>
            <pc:docMk/>
            <pc:sldMk cId="3386030270" sldId="677"/>
            <ac:spMk id="4" creationId="{3BB55AC4-DB97-4F04-BC9D-7C508E66230B}"/>
          </ac:spMkLst>
        </pc:spChg>
        <pc:spChg chg="add mod">
          <ac:chgData name="shankar k" userId="04aa21a8999517e7" providerId="Windows Live" clId="Web-{EE4B3786-6107-48F7-BDFF-DBE50AF4A912}" dt="2018-08-09T12:01:29.169" v="4956" actId="1076"/>
          <ac:spMkLst>
            <pc:docMk/>
            <pc:sldMk cId="3386030270" sldId="677"/>
            <ac:spMk id="5" creationId="{B7DD717D-EDF7-4957-AA13-FA567086EF12}"/>
          </ac:spMkLst>
        </pc:spChg>
      </pc:sldChg>
      <pc:sldChg chg="addSp modSp add replId">
        <pc:chgData name="shankar k" userId="04aa21a8999517e7" providerId="Windows Live" clId="Web-{EE4B3786-6107-48F7-BDFF-DBE50AF4A912}" dt="2018-08-09T11:46:33.341" v="4674"/>
        <pc:sldMkLst>
          <pc:docMk/>
          <pc:sldMk cId="179839947" sldId="678"/>
        </pc:sldMkLst>
        <pc:spChg chg="add mod">
          <ac:chgData name="shankar k" userId="04aa21a8999517e7" providerId="Windows Live" clId="Web-{EE4B3786-6107-48F7-BDFF-DBE50AF4A912}" dt="2018-08-09T11:46:20.341" v="4670" actId="1076"/>
          <ac:spMkLst>
            <pc:docMk/>
            <pc:sldMk cId="179839947" sldId="678"/>
            <ac:spMk id="2" creationId="{5EAC47FE-02EB-423B-8445-BA5859DE6780}"/>
          </ac:spMkLst>
        </pc:spChg>
        <pc:spChg chg="add mod">
          <ac:chgData name="shankar k" userId="04aa21a8999517e7" providerId="Windows Live" clId="Web-{EE4B3786-6107-48F7-BDFF-DBE50AF4A912}" dt="2018-08-09T11:46:33.341" v="4674"/>
          <ac:spMkLst>
            <pc:docMk/>
            <pc:sldMk cId="179839947" sldId="678"/>
            <ac:spMk id="3" creationId="{21DABCA5-5102-42C9-B43C-D8B498D34632}"/>
          </ac:spMkLst>
        </pc:spChg>
      </pc:sldChg>
      <pc:sldChg chg="addSp modSp add replId">
        <pc:chgData name="shankar k" userId="04aa21a8999517e7" providerId="Windows Live" clId="Web-{EE4B3786-6107-48F7-BDFF-DBE50AF4A912}" dt="2018-08-09T11:45:48.606" v="4664" actId="14100"/>
        <pc:sldMkLst>
          <pc:docMk/>
          <pc:sldMk cId="124614061" sldId="679"/>
        </pc:sldMkLst>
        <pc:spChg chg="add mod">
          <ac:chgData name="shankar k" userId="04aa21a8999517e7" providerId="Windows Live" clId="Web-{EE4B3786-6107-48F7-BDFF-DBE50AF4A912}" dt="2018-08-09T11:44:49.544" v="4654" actId="1076"/>
          <ac:spMkLst>
            <pc:docMk/>
            <pc:sldMk cId="124614061" sldId="679"/>
            <ac:spMk id="2" creationId="{29289203-9D4F-463A-8756-225F1A96C248}"/>
          </ac:spMkLst>
        </pc:spChg>
        <pc:picChg chg="add mod">
          <ac:chgData name="shankar k" userId="04aa21a8999517e7" providerId="Windows Live" clId="Web-{EE4B3786-6107-48F7-BDFF-DBE50AF4A912}" dt="2018-08-09T11:45:48.606" v="4664" actId="14100"/>
          <ac:picMkLst>
            <pc:docMk/>
            <pc:sldMk cId="124614061" sldId="679"/>
            <ac:picMk id="3" creationId="{566E68E8-4352-400A-A14A-F2D44F484151}"/>
          </ac:picMkLst>
        </pc:picChg>
      </pc:sldChg>
      <pc:sldChg chg="addSp modSp add replId">
        <pc:chgData name="shankar k" userId="04aa21a8999517e7" providerId="Windows Live" clId="Web-{EE4B3786-6107-48F7-BDFF-DBE50AF4A912}" dt="2018-08-09T11:44:15.997" v="4647" actId="1076"/>
        <pc:sldMkLst>
          <pc:docMk/>
          <pc:sldMk cId="985974093" sldId="680"/>
        </pc:sldMkLst>
        <pc:spChg chg="add mod">
          <ac:chgData name="shankar k" userId="04aa21a8999517e7" providerId="Windows Live" clId="Web-{EE4B3786-6107-48F7-BDFF-DBE50AF4A912}" dt="2018-08-09T11:41:34.138" v="4594" actId="1076"/>
          <ac:spMkLst>
            <pc:docMk/>
            <pc:sldMk cId="985974093" sldId="680"/>
            <ac:spMk id="2" creationId="{81A0292C-C552-4BB9-8A63-BD896CCF6E81}"/>
          </ac:spMkLst>
        </pc:spChg>
        <pc:spChg chg="add mod">
          <ac:chgData name="shankar k" userId="04aa21a8999517e7" providerId="Windows Live" clId="Web-{EE4B3786-6107-48F7-BDFF-DBE50AF4A912}" dt="2018-08-09T11:44:15.997" v="4647" actId="1076"/>
          <ac:spMkLst>
            <pc:docMk/>
            <pc:sldMk cId="985974093" sldId="680"/>
            <ac:spMk id="3" creationId="{4AE5D082-F3BB-4A6A-BB6E-9CB4932C0A17}"/>
          </ac:spMkLst>
        </pc:spChg>
        <pc:spChg chg="add mod">
          <ac:chgData name="shankar k" userId="04aa21a8999517e7" providerId="Windows Live" clId="Web-{EE4B3786-6107-48F7-BDFF-DBE50AF4A912}" dt="2018-08-09T11:44:12.763" v="4646" actId="1076"/>
          <ac:spMkLst>
            <pc:docMk/>
            <pc:sldMk cId="985974093" sldId="680"/>
            <ac:spMk id="4" creationId="{11C4816F-4B1F-42B5-AD8B-A75D2424F828}"/>
          </ac:spMkLst>
        </pc:spChg>
        <pc:spChg chg="add mod">
          <ac:chgData name="shankar k" userId="04aa21a8999517e7" providerId="Windows Live" clId="Web-{EE4B3786-6107-48F7-BDFF-DBE50AF4A912}" dt="2018-08-09T11:44:04.388" v="4645" actId="1076"/>
          <ac:spMkLst>
            <pc:docMk/>
            <pc:sldMk cId="985974093" sldId="680"/>
            <ac:spMk id="5" creationId="{220F913A-2FCC-4EA6-BBDC-B7E8EEFCA873}"/>
          </ac:spMkLst>
        </pc:spChg>
        <pc:spChg chg="add mod">
          <ac:chgData name="shankar k" userId="04aa21a8999517e7" providerId="Windows Live" clId="Web-{EE4B3786-6107-48F7-BDFF-DBE50AF4A912}" dt="2018-08-09T11:44:00.731" v="4644" actId="1076"/>
          <ac:spMkLst>
            <pc:docMk/>
            <pc:sldMk cId="985974093" sldId="680"/>
            <ac:spMk id="6" creationId="{59406F86-15E9-444F-B98E-F2C47F0D403C}"/>
          </ac:spMkLst>
        </pc:spChg>
      </pc:sldChg>
      <pc:sldChg chg="addSp modSp add replId">
        <pc:chgData name="shankar k" userId="04aa21a8999517e7" providerId="Windows Live" clId="Web-{EE4B3786-6107-48F7-BDFF-DBE50AF4A912}" dt="2018-08-09T11:50:32.481" v="4718" actId="14100"/>
        <pc:sldMkLst>
          <pc:docMk/>
          <pc:sldMk cId="2474113185" sldId="681"/>
        </pc:sldMkLst>
        <pc:spChg chg="add mod">
          <ac:chgData name="shankar k" userId="04aa21a8999517e7" providerId="Windows Live" clId="Web-{EE4B3786-6107-48F7-BDFF-DBE50AF4A912}" dt="2018-08-09T11:47:51.075" v="4708" actId="20577"/>
          <ac:spMkLst>
            <pc:docMk/>
            <pc:sldMk cId="2474113185" sldId="681"/>
            <ac:spMk id="2" creationId="{9EA6858C-9886-45E6-91C3-C27587C664F1}"/>
          </ac:spMkLst>
        </pc:spChg>
        <pc:picChg chg="add mod">
          <ac:chgData name="shankar k" userId="04aa21a8999517e7" providerId="Windows Live" clId="Web-{EE4B3786-6107-48F7-BDFF-DBE50AF4A912}" dt="2018-08-09T11:50:32.481" v="4718" actId="14100"/>
          <ac:picMkLst>
            <pc:docMk/>
            <pc:sldMk cId="2474113185" sldId="681"/>
            <ac:picMk id="3" creationId="{B230C11C-FBDD-45F6-9379-2F15E05BD72A}"/>
          </ac:picMkLst>
        </pc:picChg>
      </pc:sldChg>
      <pc:sldChg chg="addSp modSp add replId">
        <pc:chgData name="shankar k" userId="04aa21a8999517e7" providerId="Windows Live" clId="Web-{EE4B3786-6107-48F7-BDFF-DBE50AF4A912}" dt="2018-08-09T11:56:28.638" v="4811" actId="1076"/>
        <pc:sldMkLst>
          <pc:docMk/>
          <pc:sldMk cId="1211962637" sldId="682"/>
        </pc:sldMkLst>
        <pc:spChg chg="add mod">
          <ac:chgData name="shankar k" userId="04aa21a8999517e7" providerId="Windows Live" clId="Web-{EE4B3786-6107-48F7-BDFF-DBE50AF4A912}" dt="2018-08-09T11:54:44.419" v="4749" actId="1076"/>
          <ac:spMkLst>
            <pc:docMk/>
            <pc:sldMk cId="1211962637" sldId="682"/>
            <ac:spMk id="2" creationId="{BA79E6B1-DE5D-4CE9-A324-95D94BBCBB69}"/>
          </ac:spMkLst>
        </pc:spChg>
        <pc:spChg chg="add mod">
          <ac:chgData name="shankar k" userId="04aa21a8999517e7" providerId="Windows Live" clId="Web-{EE4B3786-6107-48F7-BDFF-DBE50AF4A912}" dt="2018-08-09T11:55:10.669" v="4753" actId="1076"/>
          <ac:spMkLst>
            <pc:docMk/>
            <pc:sldMk cId="1211962637" sldId="682"/>
            <ac:spMk id="3" creationId="{AE95CB79-4784-487F-BCE6-D08EA68BC408}"/>
          </ac:spMkLst>
        </pc:spChg>
        <pc:spChg chg="add mod">
          <ac:chgData name="shankar k" userId="04aa21a8999517e7" providerId="Windows Live" clId="Web-{EE4B3786-6107-48F7-BDFF-DBE50AF4A912}" dt="2018-08-09T11:56:28.638" v="4811" actId="1076"/>
          <ac:spMkLst>
            <pc:docMk/>
            <pc:sldMk cId="1211962637" sldId="682"/>
            <ac:spMk id="4" creationId="{8C4BE074-CAE8-4F8D-84EA-BA6A95B28070}"/>
          </ac:spMkLst>
        </pc:spChg>
      </pc:sldChg>
      <pc:sldChg chg="addSp delSp modSp add replId">
        <pc:chgData name="shankar k" userId="04aa21a8999517e7" providerId="Windows Live" clId="Web-{EE4B3786-6107-48F7-BDFF-DBE50AF4A912}" dt="2018-08-09T11:54:14.700" v="4743" actId="14100"/>
        <pc:sldMkLst>
          <pc:docMk/>
          <pc:sldMk cId="3142632580" sldId="683"/>
        </pc:sldMkLst>
        <pc:picChg chg="del">
          <ac:chgData name="shankar k" userId="04aa21a8999517e7" providerId="Windows Live" clId="Web-{EE4B3786-6107-48F7-BDFF-DBE50AF4A912}" dt="2018-08-09T11:53:38.966" v="4735"/>
          <ac:picMkLst>
            <pc:docMk/>
            <pc:sldMk cId="3142632580" sldId="683"/>
            <ac:picMk id="3" creationId="{B230C11C-FBDD-45F6-9379-2F15E05BD72A}"/>
          </ac:picMkLst>
        </pc:picChg>
        <pc:picChg chg="add del mod">
          <ac:chgData name="shankar k" userId="04aa21a8999517e7" providerId="Windows Live" clId="Web-{EE4B3786-6107-48F7-BDFF-DBE50AF4A912}" dt="2018-08-09T11:51:51.435" v="4723"/>
          <ac:picMkLst>
            <pc:docMk/>
            <pc:sldMk cId="3142632580" sldId="683"/>
            <ac:picMk id="4" creationId="{BA1C33A2-17BF-4293-8FF7-A44F3D03A58A}"/>
          </ac:picMkLst>
        </pc:picChg>
        <pc:picChg chg="add del mod">
          <ac:chgData name="shankar k" userId="04aa21a8999517e7" providerId="Windows Live" clId="Web-{EE4B3786-6107-48F7-BDFF-DBE50AF4A912}" dt="2018-08-09T11:53:37.278" v="4734"/>
          <ac:picMkLst>
            <pc:docMk/>
            <pc:sldMk cId="3142632580" sldId="683"/>
            <ac:picMk id="6" creationId="{BDE6B9CE-E193-4761-8D11-88A12D651BCC}"/>
          </ac:picMkLst>
        </pc:picChg>
        <pc:picChg chg="add mod">
          <ac:chgData name="shankar k" userId="04aa21a8999517e7" providerId="Windows Live" clId="Web-{EE4B3786-6107-48F7-BDFF-DBE50AF4A912}" dt="2018-08-09T11:54:14.700" v="4743" actId="14100"/>
          <ac:picMkLst>
            <pc:docMk/>
            <pc:sldMk cId="3142632580" sldId="683"/>
            <ac:picMk id="8" creationId="{F5178DD2-FF5E-4D79-9D32-5DCDBB32D1D9}"/>
          </ac:picMkLst>
        </pc:picChg>
      </pc:sldChg>
      <pc:sldChg chg="add del replId">
        <pc:chgData name="shankar k" userId="04aa21a8999517e7" providerId="Windows Live" clId="Web-{EE4B3786-6107-48F7-BDFF-DBE50AF4A912}" dt="2018-08-09T12:02:53.325" v="4968"/>
        <pc:sldMkLst>
          <pc:docMk/>
          <pc:sldMk cId="4293346348" sldId="684"/>
        </pc:sldMkLst>
      </pc:sldChg>
      <pc:sldChg chg="add del replId">
        <pc:chgData name="shankar k" userId="04aa21a8999517e7" providerId="Windows Live" clId="Web-{EE4B3786-6107-48F7-BDFF-DBE50AF4A912}" dt="2018-08-09T12:02:04.841" v="4963"/>
        <pc:sldMkLst>
          <pc:docMk/>
          <pc:sldMk cId="3744427837" sldId="685"/>
        </pc:sldMkLst>
      </pc:sldChg>
      <pc:sldChg chg="addSp delSp modSp add replId">
        <pc:chgData name="shankar k" userId="04aa21a8999517e7" providerId="Windows Live" clId="Web-{EE4B3786-6107-48F7-BDFF-DBE50AF4A912}" dt="2018-08-09T11:59:54.731" v="4915" actId="20577"/>
        <pc:sldMkLst>
          <pc:docMk/>
          <pc:sldMk cId="4274342560" sldId="686"/>
        </pc:sldMkLst>
        <pc:spChg chg="mod">
          <ac:chgData name="shankar k" userId="04aa21a8999517e7" providerId="Windows Live" clId="Web-{EE4B3786-6107-48F7-BDFF-DBE50AF4A912}" dt="2018-08-09T11:58:52.060" v="4863" actId="1076"/>
          <ac:spMkLst>
            <pc:docMk/>
            <pc:sldMk cId="4274342560" sldId="686"/>
            <ac:spMk id="2" creationId="{BA79E6B1-DE5D-4CE9-A324-95D94BBCBB69}"/>
          </ac:spMkLst>
        </pc:spChg>
        <pc:spChg chg="del">
          <ac:chgData name="shankar k" userId="04aa21a8999517e7" providerId="Windows Live" clId="Web-{EE4B3786-6107-48F7-BDFF-DBE50AF4A912}" dt="2018-08-09T11:57:16.888" v="4820"/>
          <ac:spMkLst>
            <pc:docMk/>
            <pc:sldMk cId="4274342560" sldId="686"/>
            <ac:spMk id="3" creationId="{AE95CB79-4784-487F-BCE6-D08EA68BC408}"/>
          </ac:spMkLst>
        </pc:spChg>
        <pc:spChg chg="del mod">
          <ac:chgData name="shankar k" userId="04aa21a8999517e7" providerId="Windows Live" clId="Web-{EE4B3786-6107-48F7-BDFF-DBE50AF4A912}" dt="2018-08-09T11:57:14.872" v="4819"/>
          <ac:spMkLst>
            <pc:docMk/>
            <pc:sldMk cId="4274342560" sldId="686"/>
            <ac:spMk id="4" creationId="{8C4BE074-CAE8-4F8D-84EA-BA6A95B28070}"/>
          </ac:spMkLst>
        </pc:spChg>
        <pc:spChg chg="add mod">
          <ac:chgData name="shankar k" userId="04aa21a8999517e7" providerId="Windows Live" clId="Web-{EE4B3786-6107-48F7-BDFF-DBE50AF4A912}" dt="2018-08-09T11:58:54.888" v="4864" actId="1076"/>
          <ac:spMkLst>
            <pc:docMk/>
            <pc:sldMk cId="4274342560" sldId="686"/>
            <ac:spMk id="5" creationId="{F1C29506-1CE3-4829-B355-E63D6F7C202C}"/>
          </ac:spMkLst>
        </pc:spChg>
        <pc:spChg chg="add mod">
          <ac:chgData name="shankar k" userId="04aa21a8999517e7" providerId="Windows Live" clId="Web-{EE4B3786-6107-48F7-BDFF-DBE50AF4A912}" dt="2018-08-09T11:59:54.731" v="4915" actId="20577"/>
          <ac:spMkLst>
            <pc:docMk/>
            <pc:sldMk cId="4274342560" sldId="686"/>
            <ac:spMk id="6" creationId="{0C101E7B-024B-4801-AD72-6E68702FA695}"/>
          </ac:spMkLst>
        </pc:spChg>
      </pc:sldChg>
      <pc:sldChg chg="addSp modSp add del replId">
        <pc:chgData name="shankar k" userId="04aa21a8999517e7" providerId="Windows Live" clId="Web-{EE4B3786-6107-48F7-BDFF-DBE50AF4A912}" dt="2018-08-09T12:02:01.888" v="4962"/>
        <pc:sldMkLst>
          <pc:docMk/>
          <pc:sldMk cId="3515700307" sldId="687"/>
        </pc:sldMkLst>
        <pc:spChg chg="add mod">
          <ac:chgData name="shankar k" userId="04aa21a8999517e7" providerId="Windows Live" clId="Web-{EE4B3786-6107-48F7-BDFF-DBE50AF4A912}" dt="2018-08-09T12:01:44.685" v="4960"/>
          <ac:spMkLst>
            <pc:docMk/>
            <pc:sldMk cId="3515700307" sldId="687"/>
            <ac:spMk id="2" creationId="{19EB3646-4770-4C68-848C-DCE6775D63F3}"/>
          </ac:spMkLst>
        </pc:spChg>
      </pc:sldChg>
      <pc:sldChg chg="add del replId">
        <pc:chgData name="shankar k" userId="04aa21a8999517e7" providerId="Windows Live" clId="Web-{EE4B3786-6107-48F7-BDFF-DBE50AF4A912}" dt="2018-08-09T12:02:09.294" v="4964"/>
        <pc:sldMkLst>
          <pc:docMk/>
          <pc:sldMk cId="1972528769" sldId="688"/>
        </pc:sldMkLst>
      </pc:sldChg>
    </pc:docChg>
  </pc:docChgLst>
  <pc:docChgLst>
    <pc:chgData name="Varma Bhupatiraju" userId="102c442009618fdd" providerId="Windows Live" clId="Web-{A19C4107-F507-42BB-B7B5-9B7B9E63B965}"/>
    <pc:docChg chg="modSld">
      <pc:chgData name="Varma Bhupatiraju" userId="102c442009618fdd" providerId="Windows Live" clId="Web-{A19C4107-F507-42BB-B7B5-9B7B9E63B965}" dt="2018-08-08T23:42:43.128" v="14" actId="20577"/>
      <pc:docMkLst>
        <pc:docMk/>
      </pc:docMkLst>
      <pc:sldChg chg="modSp">
        <pc:chgData name="Varma Bhupatiraju" userId="102c442009618fdd" providerId="Windows Live" clId="Web-{A19C4107-F507-42BB-B7B5-9B7B9E63B965}" dt="2018-08-08T23:42:43.112" v="13" actId="20577"/>
        <pc:sldMkLst>
          <pc:docMk/>
          <pc:sldMk cId="3293298235" sldId="348"/>
        </pc:sldMkLst>
        <pc:spChg chg="mod">
          <ac:chgData name="Varma Bhupatiraju" userId="102c442009618fdd" providerId="Windows Live" clId="Web-{A19C4107-F507-42BB-B7B5-9B7B9E63B965}" dt="2018-08-08T23:42:43.112" v="13" actId="20577"/>
          <ac:spMkLst>
            <pc:docMk/>
            <pc:sldMk cId="3293298235" sldId="348"/>
            <ac:spMk id="18" creationId="{00000000-0000-0000-0000-000000000000}"/>
          </ac:spMkLst>
        </pc:spChg>
      </pc:sldChg>
    </pc:docChg>
  </pc:docChgLst>
  <pc:docChgLst>
    <pc:chgData name="Varma Bhupatiraju" userId="102c442009618fdd" providerId="Windows Live" clId="Web-{9778874F-4A2D-4FC3-BE5B-AA4EB9FC768F}"/>
    <pc:docChg chg="addSld delSld modSld modSection">
      <pc:chgData name="Varma Bhupatiraju" userId="102c442009618fdd" providerId="Windows Live" clId="Web-{9778874F-4A2D-4FC3-BE5B-AA4EB9FC768F}" dt="2018-08-08T23:45:00.896" v="261" actId="1076"/>
      <pc:docMkLst>
        <pc:docMk/>
      </pc:docMkLst>
      <pc:sldChg chg="modSp">
        <pc:chgData name="Varma Bhupatiraju" userId="102c442009618fdd" providerId="Windows Live" clId="Web-{9778874F-4A2D-4FC3-BE5B-AA4EB9FC768F}" dt="2018-08-08T18:39:34.830" v="242" actId="20577"/>
        <pc:sldMkLst>
          <pc:docMk/>
          <pc:sldMk cId="3293298235" sldId="348"/>
        </pc:sldMkLst>
        <pc:spChg chg="mod">
          <ac:chgData name="Varma Bhupatiraju" userId="102c442009618fdd" providerId="Windows Live" clId="Web-{9778874F-4A2D-4FC3-BE5B-AA4EB9FC768F}" dt="2018-08-08T18:39:34.830" v="242" actId="20577"/>
          <ac:spMkLst>
            <pc:docMk/>
            <pc:sldMk cId="3293298235" sldId="348"/>
            <ac:spMk id="2" creationId="{00000000-0000-0000-0000-000000000000}"/>
          </ac:spMkLst>
        </pc:spChg>
      </pc:sldChg>
      <pc:sldChg chg="addAnim delAnim modAnim">
        <pc:chgData name="Varma Bhupatiraju" userId="102c442009618fdd" providerId="Windows Live" clId="Web-{9778874F-4A2D-4FC3-BE5B-AA4EB9FC768F}" dt="2018-08-08T16:08:37.691" v="4"/>
        <pc:sldMkLst>
          <pc:docMk/>
          <pc:sldMk cId="679519371" sldId="356"/>
        </pc:sldMkLst>
      </pc:sldChg>
      <pc:sldChg chg="modSp">
        <pc:chgData name="Varma Bhupatiraju" userId="102c442009618fdd" providerId="Windows Live" clId="Web-{9778874F-4A2D-4FC3-BE5B-AA4EB9FC768F}" dt="2018-08-08T18:32:13.942" v="210" actId="1076"/>
        <pc:sldMkLst>
          <pc:docMk/>
          <pc:sldMk cId="2357226310" sldId="364"/>
        </pc:sldMkLst>
        <pc:spChg chg="mod">
          <ac:chgData name="Varma Bhupatiraju" userId="102c442009618fdd" providerId="Windows Live" clId="Web-{9778874F-4A2D-4FC3-BE5B-AA4EB9FC768F}" dt="2018-08-08T18:32:13.942" v="210" actId="1076"/>
          <ac:spMkLst>
            <pc:docMk/>
            <pc:sldMk cId="2357226310" sldId="364"/>
            <ac:spMk id="4" creationId="{20819A63-FE1C-4512-B25F-7087DCFA8BDD}"/>
          </ac:spMkLst>
        </pc:spChg>
      </pc:sldChg>
      <pc:sldChg chg="modSp">
        <pc:chgData name="Varma Bhupatiraju" userId="102c442009618fdd" providerId="Windows Live" clId="Web-{9778874F-4A2D-4FC3-BE5B-AA4EB9FC768F}" dt="2018-08-08T18:32:51.538" v="219" actId="1076"/>
        <pc:sldMkLst>
          <pc:docMk/>
          <pc:sldMk cId="1253462934" sldId="366"/>
        </pc:sldMkLst>
        <pc:spChg chg="mod">
          <ac:chgData name="Varma Bhupatiraju" userId="102c442009618fdd" providerId="Windows Live" clId="Web-{9778874F-4A2D-4FC3-BE5B-AA4EB9FC768F}" dt="2018-08-08T18:32:51.538" v="219" actId="1076"/>
          <ac:spMkLst>
            <pc:docMk/>
            <pc:sldMk cId="1253462934" sldId="366"/>
            <ac:spMk id="2" creationId="{9A5549C1-0086-4E3D-8555-C9AAB259707D}"/>
          </ac:spMkLst>
        </pc:spChg>
      </pc:sldChg>
      <pc:sldChg chg="modSp">
        <pc:chgData name="Varma Bhupatiraju" userId="102c442009618fdd" providerId="Windows Live" clId="Web-{9778874F-4A2D-4FC3-BE5B-AA4EB9FC768F}" dt="2018-08-08T16:09:51.269" v="11" actId="1076"/>
        <pc:sldMkLst>
          <pc:docMk/>
          <pc:sldMk cId="2571148350" sldId="373"/>
        </pc:sldMkLst>
        <pc:spChg chg="mod">
          <ac:chgData name="Varma Bhupatiraju" userId="102c442009618fdd" providerId="Windows Live" clId="Web-{9778874F-4A2D-4FC3-BE5B-AA4EB9FC768F}" dt="2018-08-08T16:09:51.269" v="11" actId="1076"/>
          <ac:spMkLst>
            <pc:docMk/>
            <pc:sldMk cId="2571148350" sldId="373"/>
            <ac:spMk id="7" creationId="{EA88836B-6E57-477A-BC76-A47D2B0DB919}"/>
          </ac:spMkLst>
        </pc:spChg>
      </pc:sldChg>
      <pc:sldChg chg="delSp modSp">
        <pc:chgData name="Varma Bhupatiraju" userId="102c442009618fdd" providerId="Windows Live" clId="Web-{9778874F-4A2D-4FC3-BE5B-AA4EB9FC768F}" dt="2018-08-08T23:22:57.604" v="257" actId="1076"/>
        <pc:sldMkLst>
          <pc:docMk/>
          <pc:sldMk cId="1889122129" sldId="375"/>
        </pc:sldMkLst>
        <pc:spChg chg="del mod">
          <ac:chgData name="Varma Bhupatiraju" userId="102c442009618fdd" providerId="Windows Live" clId="Web-{9778874F-4A2D-4FC3-BE5B-AA4EB9FC768F}" dt="2018-08-08T23:22:47.964" v="256"/>
          <ac:spMkLst>
            <pc:docMk/>
            <pc:sldMk cId="1889122129" sldId="375"/>
            <ac:spMk id="2" creationId="{2A95A8D2-52CE-49A9-B8B9-8D74A37C77D0}"/>
          </ac:spMkLst>
        </pc:spChg>
        <pc:spChg chg="mod">
          <ac:chgData name="Varma Bhupatiraju" userId="102c442009618fdd" providerId="Windows Live" clId="Web-{9778874F-4A2D-4FC3-BE5B-AA4EB9FC768F}" dt="2018-08-08T23:22:57.604" v="257" actId="1076"/>
          <ac:spMkLst>
            <pc:docMk/>
            <pc:sldMk cId="1889122129" sldId="375"/>
            <ac:spMk id="3" creationId="{BD52156E-2A3D-4A2A-8D6D-9BAFDFFD6679}"/>
          </ac:spMkLst>
        </pc:spChg>
        <pc:spChg chg="del">
          <ac:chgData name="Varma Bhupatiraju" userId="102c442009618fdd" providerId="Windows Live" clId="Web-{9778874F-4A2D-4FC3-BE5B-AA4EB9FC768F}" dt="2018-08-08T16:10:16.112" v="12"/>
          <ac:spMkLst>
            <pc:docMk/>
            <pc:sldMk cId="1889122129" sldId="375"/>
            <ac:spMk id="4" creationId="{83D7D2BE-51FA-40D3-9EDA-4801FEEB975A}"/>
          </ac:spMkLst>
        </pc:spChg>
      </pc:sldChg>
      <pc:sldChg chg="delSp modSp">
        <pc:chgData name="Varma Bhupatiraju" userId="102c442009618fdd" providerId="Windows Live" clId="Web-{9778874F-4A2D-4FC3-BE5B-AA4EB9FC768F}" dt="2018-08-08T23:22:38.729" v="255" actId="1076"/>
        <pc:sldMkLst>
          <pc:docMk/>
          <pc:sldMk cId="2984881432" sldId="376"/>
        </pc:sldMkLst>
        <pc:spChg chg="del">
          <ac:chgData name="Varma Bhupatiraju" userId="102c442009618fdd" providerId="Windows Live" clId="Web-{9778874F-4A2D-4FC3-BE5B-AA4EB9FC768F}" dt="2018-08-08T23:22:10.198" v="249"/>
          <ac:spMkLst>
            <pc:docMk/>
            <pc:sldMk cId="2984881432" sldId="376"/>
            <ac:spMk id="2" creationId="{4F14ADAE-8EA9-49A6-BD40-F5065ED07C89}"/>
          </ac:spMkLst>
        </pc:spChg>
        <pc:spChg chg="mod">
          <ac:chgData name="Varma Bhupatiraju" userId="102c442009618fdd" providerId="Windows Live" clId="Web-{9778874F-4A2D-4FC3-BE5B-AA4EB9FC768F}" dt="2018-08-08T23:22:38.729" v="255" actId="1076"/>
          <ac:spMkLst>
            <pc:docMk/>
            <pc:sldMk cId="2984881432" sldId="376"/>
            <ac:spMk id="3" creationId="{BD52156E-2A3D-4A2A-8D6D-9BAFDFFD6679}"/>
          </ac:spMkLst>
        </pc:spChg>
        <pc:spChg chg="del">
          <ac:chgData name="Varma Bhupatiraju" userId="102c442009618fdd" providerId="Windows Live" clId="Web-{9778874F-4A2D-4FC3-BE5B-AA4EB9FC768F}" dt="2018-08-08T23:22:13.885" v="250"/>
          <ac:spMkLst>
            <pc:docMk/>
            <pc:sldMk cId="2984881432" sldId="376"/>
            <ac:spMk id="4" creationId="{75888A86-B15D-43C0-8C37-9D5F911BED50}"/>
          </ac:spMkLst>
        </pc:spChg>
        <pc:spChg chg="del">
          <ac:chgData name="Varma Bhupatiraju" userId="102c442009618fdd" providerId="Windows Live" clId="Web-{9778874F-4A2D-4FC3-BE5B-AA4EB9FC768F}" dt="2018-08-08T23:22:29.277" v="254"/>
          <ac:spMkLst>
            <pc:docMk/>
            <pc:sldMk cId="2984881432" sldId="376"/>
            <ac:spMk id="5" creationId="{1E0DE246-856D-49ED-B5BF-BC05AE9F2C56}"/>
          </ac:spMkLst>
        </pc:spChg>
        <pc:spChg chg="del mod">
          <ac:chgData name="Varma Bhupatiraju" userId="102c442009618fdd" providerId="Windows Live" clId="Web-{9778874F-4A2D-4FC3-BE5B-AA4EB9FC768F}" dt="2018-08-08T23:22:25.698" v="253"/>
          <ac:spMkLst>
            <pc:docMk/>
            <pc:sldMk cId="2984881432" sldId="376"/>
            <ac:spMk id="6" creationId="{D1181571-EC8E-4859-930C-0D0120CD282F}"/>
          </ac:spMkLst>
        </pc:spChg>
      </pc:sldChg>
      <pc:sldChg chg="modSp del">
        <pc:chgData name="Varma Bhupatiraju" userId="102c442009618fdd" providerId="Windows Live" clId="Web-{9778874F-4A2D-4FC3-BE5B-AA4EB9FC768F}" dt="2018-08-08T23:09:05.408" v="247"/>
        <pc:sldMkLst>
          <pc:docMk/>
          <pc:sldMk cId="3503895114" sldId="377"/>
        </pc:sldMkLst>
        <pc:spChg chg="mod">
          <ac:chgData name="Varma Bhupatiraju" userId="102c442009618fdd" providerId="Windows Live" clId="Web-{9778874F-4A2D-4FC3-BE5B-AA4EB9FC768F}" dt="2018-08-08T23:08:42.251" v="245" actId="20577"/>
          <ac:spMkLst>
            <pc:docMk/>
            <pc:sldMk cId="3503895114" sldId="377"/>
            <ac:spMk id="2" creationId="{87461B3F-B57E-4C0C-9EC6-BBAD13C61066}"/>
          </ac:spMkLst>
        </pc:spChg>
      </pc:sldChg>
      <pc:sldChg chg="modSp">
        <pc:chgData name="Varma Bhupatiraju" userId="102c442009618fdd" providerId="Windows Live" clId="Web-{9778874F-4A2D-4FC3-BE5B-AA4EB9FC768F}" dt="2018-08-08T23:11:28.315" v="248" actId="1076"/>
        <pc:sldMkLst>
          <pc:docMk/>
          <pc:sldMk cId="388181645" sldId="381"/>
        </pc:sldMkLst>
        <pc:spChg chg="mod">
          <ac:chgData name="Varma Bhupatiraju" userId="102c442009618fdd" providerId="Windows Live" clId="Web-{9778874F-4A2D-4FC3-BE5B-AA4EB9FC768F}" dt="2018-08-08T23:11:28.315" v="248" actId="1076"/>
          <ac:spMkLst>
            <pc:docMk/>
            <pc:sldMk cId="388181645" sldId="381"/>
            <ac:spMk id="3" creationId="{BD52156E-2A3D-4A2A-8D6D-9BAFDFFD6679}"/>
          </ac:spMkLst>
        </pc:spChg>
      </pc:sldChg>
      <pc:sldChg chg="del">
        <pc:chgData name="Varma Bhupatiraju" userId="102c442009618fdd" providerId="Windows Live" clId="Web-{9778874F-4A2D-4FC3-BE5B-AA4EB9FC768F}" dt="2018-08-08T18:34:56.823" v="229"/>
        <pc:sldMkLst>
          <pc:docMk/>
          <pc:sldMk cId="3079990815" sldId="490"/>
        </pc:sldMkLst>
      </pc:sldChg>
      <pc:sldChg chg="del">
        <pc:chgData name="Varma Bhupatiraju" userId="102c442009618fdd" providerId="Windows Live" clId="Web-{9778874F-4A2D-4FC3-BE5B-AA4EB9FC768F}" dt="2018-08-08T18:34:56.823" v="228"/>
        <pc:sldMkLst>
          <pc:docMk/>
          <pc:sldMk cId="3000747670" sldId="491"/>
        </pc:sldMkLst>
      </pc:sldChg>
      <pc:sldChg chg="del">
        <pc:chgData name="Varma Bhupatiraju" userId="102c442009618fdd" providerId="Windows Live" clId="Web-{9778874F-4A2D-4FC3-BE5B-AA4EB9FC768F}" dt="2018-08-08T18:34:56.823" v="227"/>
        <pc:sldMkLst>
          <pc:docMk/>
          <pc:sldMk cId="2757007550" sldId="492"/>
        </pc:sldMkLst>
      </pc:sldChg>
      <pc:sldChg chg="del">
        <pc:chgData name="Varma Bhupatiraju" userId="102c442009618fdd" providerId="Windows Live" clId="Web-{9778874F-4A2D-4FC3-BE5B-AA4EB9FC768F}" dt="2018-08-08T18:34:56.823" v="226"/>
        <pc:sldMkLst>
          <pc:docMk/>
          <pc:sldMk cId="1538793895" sldId="493"/>
        </pc:sldMkLst>
      </pc:sldChg>
      <pc:sldChg chg="del">
        <pc:chgData name="Varma Bhupatiraju" userId="102c442009618fdd" providerId="Windows Live" clId="Web-{9778874F-4A2D-4FC3-BE5B-AA4EB9FC768F}" dt="2018-08-08T18:34:56.823" v="225"/>
        <pc:sldMkLst>
          <pc:docMk/>
          <pc:sldMk cId="3674212634" sldId="494"/>
        </pc:sldMkLst>
      </pc:sldChg>
      <pc:sldChg chg="del">
        <pc:chgData name="Varma Bhupatiraju" userId="102c442009618fdd" providerId="Windows Live" clId="Web-{9778874F-4A2D-4FC3-BE5B-AA4EB9FC768F}" dt="2018-08-08T18:34:56.823" v="224"/>
        <pc:sldMkLst>
          <pc:docMk/>
          <pc:sldMk cId="3198698597" sldId="495"/>
        </pc:sldMkLst>
      </pc:sldChg>
      <pc:sldChg chg="del">
        <pc:chgData name="Varma Bhupatiraju" userId="102c442009618fdd" providerId="Windows Live" clId="Web-{9778874F-4A2D-4FC3-BE5B-AA4EB9FC768F}" dt="2018-08-08T18:34:56.807" v="223"/>
        <pc:sldMkLst>
          <pc:docMk/>
          <pc:sldMk cId="1691906009" sldId="496"/>
        </pc:sldMkLst>
      </pc:sldChg>
      <pc:sldChg chg="modSp">
        <pc:chgData name="Varma Bhupatiraju" userId="102c442009618fdd" providerId="Windows Live" clId="Web-{9778874F-4A2D-4FC3-BE5B-AA4EB9FC768F}" dt="2018-08-08T18:34:14.431" v="220" actId="20577"/>
        <pc:sldMkLst>
          <pc:docMk/>
          <pc:sldMk cId="3306860684" sldId="497"/>
        </pc:sldMkLst>
        <pc:spChg chg="mod">
          <ac:chgData name="Varma Bhupatiraju" userId="102c442009618fdd" providerId="Windows Live" clId="Web-{9778874F-4A2D-4FC3-BE5B-AA4EB9FC768F}" dt="2018-08-08T18:34:14.431" v="220" actId="20577"/>
          <ac:spMkLst>
            <pc:docMk/>
            <pc:sldMk cId="3306860684" sldId="497"/>
            <ac:spMk id="4" creationId="{9281F411-6835-4441-AC54-92D21CA17427}"/>
          </ac:spMkLst>
        </pc:spChg>
      </pc:sldChg>
      <pc:sldChg chg="modSp">
        <pc:chgData name="Varma Bhupatiraju" userId="102c442009618fdd" providerId="Windows Live" clId="Web-{9778874F-4A2D-4FC3-BE5B-AA4EB9FC768F}" dt="2018-08-08T18:37:19.186" v="240" actId="14100"/>
        <pc:sldMkLst>
          <pc:docMk/>
          <pc:sldMk cId="698904744" sldId="526"/>
        </pc:sldMkLst>
        <pc:spChg chg="mod">
          <ac:chgData name="Varma Bhupatiraju" userId="102c442009618fdd" providerId="Windows Live" clId="Web-{9778874F-4A2D-4FC3-BE5B-AA4EB9FC768F}" dt="2018-08-08T18:37:11.482" v="239" actId="14100"/>
          <ac:spMkLst>
            <pc:docMk/>
            <pc:sldMk cId="698904744" sldId="526"/>
            <ac:spMk id="5" creationId="{A75880BC-E219-4113-99B2-40612B93B5FA}"/>
          </ac:spMkLst>
        </pc:spChg>
        <pc:spChg chg="mod">
          <ac:chgData name="Varma Bhupatiraju" userId="102c442009618fdd" providerId="Windows Live" clId="Web-{9778874F-4A2D-4FC3-BE5B-AA4EB9FC768F}" dt="2018-08-08T18:37:19.186" v="240" actId="14100"/>
          <ac:spMkLst>
            <pc:docMk/>
            <pc:sldMk cId="698904744" sldId="526"/>
            <ac:spMk id="6" creationId="{639CEFBA-D028-4081-8A9F-903F763CFBCE}"/>
          </ac:spMkLst>
        </pc:spChg>
        <pc:spChg chg="mod">
          <ac:chgData name="Varma Bhupatiraju" userId="102c442009618fdd" providerId="Windows Live" clId="Web-{9778874F-4A2D-4FC3-BE5B-AA4EB9FC768F}" dt="2018-08-08T18:37:01.670" v="238" actId="1076"/>
          <ac:spMkLst>
            <pc:docMk/>
            <pc:sldMk cId="698904744" sldId="526"/>
            <ac:spMk id="8" creationId="{B6F03F89-9428-4B44-9236-8509DDDCA265}"/>
          </ac:spMkLst>
        </pc:spChg>
      </pc:sldChg>
      <pc:sldChg chg="modSp">
        <pc:chgData name="Varma Bhupatiraju" userId="102c442009618fdd" providerId="Windows Live" clId="Web-{9778874F-4A2D-4FC3-BE5B-AA4EB9FC768F}" dt="2018-08-08T18:29:14.058" v="208" actId="20577"/>
        <pc:sldMkLst>
          <pc:docMk/>
          <pc:sldMk cId="3800799068" sldId="551"/>
        </pc:sldMkLst>
        <pc:spChg chg="mod">
          <ac:chgData name="Varma Bhupatiraju" userId="102c442009618fdd" providerId="Windows Live" clId="Web-{9778874F-4A2D-4FC3-BE5B-AA4EB9FC768F}" dt="2018-08-08T18:29:14.058" v="208" actId="20577"/>
          <ac:spMkLst>
            <pc:docMk/>
            <pc:sldMk cId="3800799068" sldId="551"/>
            <ac:spMk id="5" creationId="{777ACBEC-FCA9-4E48-9D4C-26E0CB9AE00B}"/>
          </ac:spMkLst>
        </pc:spChg>
      </pc:sldChg>
      <pc:sldChg chg="modSp">
        <pc:chgData name="Varma Bhupatiraju" userId="102c442009618fdd" providerId="Windows Live" clId="Web-{9778874F-4A2D-4FC3-BE5B-AA4EB9FC768F}" dt="2018-08-08T18:16:29.458" v="61" actId="20577"/>
        <pc:sldMkLst>
          <pc:docMk/>
          <pc:sldMk cId="1408539951" sldId="611"/>
        </pc:sldMkLst>
        <pc:spChg chg="mod">
          <ac:chgData name="Varma Bhupatiraju" userId="102c442009618fdd" providerId="Windows Live" clId="Web-{9778874F-4A2D-4FC3-BE5B-AA4EB9FC768F}" dt="2018-08-08T18:16:29.458" v="61" actId="20577"/>
          <ac:spMkLst>
            <pc:docMk/>
            <pc:sldMk cId="1408539951" sldId="611"/>
            <ac:spMk id="5" creationId="{AC3B07A0-4A1A-49B3-9EA0-57221476EB30}"/>
          </ac:spMkLst>
        </pc:spChg>
        <pc:spChg chg="mod">
          <ac:chgData name="Varma Bhupatiraju" userId="102c442009618fdd" providerId="Windows Live" clId="Web-{9778874F-4A2D-4FC3-BE5B-AA4EB9FC768F}" dt="2018-08-08T18:16:29.348" v="59" actId="1076"/>
          <ac:spMkLst>
            <pc:docMk/>
            <pc:sldMk cId="1408539951" sldId="611"/>
            <ac:spMk id="6" creationId="{E33A1FEE-73B0-4DFD-8236-C1987F34AE56}"/>
          </ac:spMkLst>
        </pc:spChg>
      </pc:sldChg>
      <pc:sldChg chg="modSp">
        <pc:chgData name="Varma Bhupatiraju" userId="102c442009618fdd" providerId="Windows Live" clId="Web-{9778874F-4A2D-4FC3-BE5B-AA4EB9FC768F}" dt="2018-08-08T18:17:05.130" v="77" actId="20577"/>
        <pc:sldMkLst>
          <pc:docMk/>
          <pc:sldMk cId="2776284639" sldId="616"/>
        </pc:sldMkLst>
        <pc:spChg chg="mod">
          <ac:chgData name="Varma Bhupatiraju" userId="102c442009618fdd" providerId="Windows Live" clId="Web-{9778874F-4A2D-4FC3-BE5B-AA4EB9FC768F}" dt="2018-08-08T18:17:05.130" v="77" actId="20577"/>
          <ac:spMkLst>
            <pc:docMk/>
            <pc:sldMk cId="2776284639" sldId="616"/>
            <ac:spMk id="3" creationId="{E278B76C-5D63-4763-8AEB-A848A4CF83C6}"/>
          </ac:spMkLst>
        </pc:spChg>
      </pc:sldChg>
      <pc:sldChg chg="addSp delSp modSp">
        <pc:chgData name="Varma Bhupatiraju" userId="102c442009618fdd" providerId="Windows Live" clId="Web-{9778874F-4A2D-4FC3-BE5B-AA4EB9FC768F}" dt="2018-08-08T18:28:18.494" v="204" actId="1076"/>
        <pc:sldMkLst>
          <pc:docMk/>
          <pc:sldMk cId="1225595080" sldId="621"/>
        </pc:sldMkLst>
        <pc:spChg chg="del mod">
          <ac:chgData name="Varma Bhupatiraju" userId="102c442009618fdd" providerId="Windows Live" clId="Web-{9778874F-4A2D-4FC3-BE5B-AA4EB9FC768F}" dt="2018-08-08T18:22:00.420" v="129"/>
          <ac:spMkLst>
            <pc:docMk/>
            <pc:sldMk cId="1225595080" sldId="621"/>
            <ac:spMk id="3" creationId="{3B621339-F89D-478E-84AD-0E719D658415}"/>
          </ac:spMkLst>
        </pc:spChg>
        <pc:spChg chg="mod">
          <ac:chgData name="Varma Bhupatiraju" userId="102c442009618fdd" providerId="Windows Live" clId="Web-{9778874F-4A2D-4FC3-BE5B-AA4EB9FC768F}" dt="2018-08-08T18:18:18.773" v="107" actId="1076"/>
          <ac:spMkLst>
            <pc:docMk/>
            <pc:sldMk cId="1225595080" sldId="621"/>
            <ac:spMk id="5" creationId="{A302E45C-9186-4CF4-980F-4B1F01163E1E}"/>
          </ac:spMkLst>
        </pc:spChg>
        <pc:spChg chg="mod">
          <ac:chgData name="Varma Bhupatiraju" userId="102c442009618fdd" providerId="Windows Live" clId="Web-{9778874F-4A2D-4FC3-BE5B-AA4EB9FC768F}" dt="2018-08-08T18:27:34.212" v="199" actId="20577"/>
          <ac:spMkLst>
            <pc:docMk/>
            <pc:sldMk cId="1225595080" sldId="621"/>
            <ac:spMk id="6" creationId="{F4F33901-A9B2-4F9A-B0BB-581FD67ED500}"/>
          </ac:spMkLst>
        </pc:spChg>
        <pc:spChg chg="add del mod">
          <ac:chgData name="Varma Bhupatiraju" userId="102c442009618fdd" providerId="Windows Live" clId="Web-{9778874F-4A2D-4FC3-BE5B-AA4EB9FC768F}" dt="2018-08-08T18:25:14.065" v="174"/>
          <ac:spMkLst>
            <pc:docMk/>
            <pc:sldMk cId="1225595080" sldId="621"/>
            <ac:spMk id="7" creationId="{F1EF4426-3F46-4D65-8271-18628D3F1D86}"/>
          </ac:spMkLst>
        </pc:spChg>
        <pc:spChg chg="add del mod">
          <ac:chgData name="Varma Bhupatiraju" userId="102c442009618fdd" providerId="Windows Live" clId="Web-{9778874F-4A2D-4FC3-BE5B-AA4EB9FC768F}" dt="2018-08-08T18:26:42.445" v="183"/>
          <ac:spMkLst>
            <pc:docMk/>
            <pc:sldMk cId="1225595080" sldId="621"/>
            <ac:spMk id="8" creationId="{3D3C0FE7-BCCC-49DB-B562-27209BA7CFD4}"/>
          </ac:spMkLst>
        </pc:spChg>
        <pc:spChg chg="add mod">
          <ac:chgData name="Varma Bhupatiraju" userId="102c442009618fdd" providerId="Windows Live" clId="Web-{9778874F-4A2D-4FC3-BE5B-AA4EB9FC768F}" dt="2018-08-08T18:28:18.494" v="204" actId="1076"/>
          <ac:spMkLst>
            <pc:docMk/>
            <pc:sldMk cId="1225595080" sldId="621"/>
            <ac:spMk id="9" creationId="{F89597FC-C7D8-4520-B75E-4D580462D86A}"/>
          </ac:spMkLst>
        </pc:spChg>
      </pc:sldChg>
      <pc:sldChg chg="modSp">
        <pc:chgData name="Varma Bhupatiraju" userId="102c442009618fdd" providerId="Windows Live" clId="Web-{9778874F-4A2D-4FC3-BE5B-AA4EB9FC768F}" dt="2018-08-08T18:28:40.151" v="205" actId="14100"/>
        <pc:sldMkLst>
          <pc:docMk/>
          <pc:sldMk cId="126334852" sldId="622"/>
        </pc:sldMkLst>
        <pc:spChg chg="mod">
          <ac:chgData name="Varma Bhupatiraju" userId="102c442009618fdd" providerId="Windows Live" clId="Web-{9778874F-4A2D-4FC3-BE5B-AA4EB9FC768F}" dt="2018-08-08T18:28:40.151" v="205" actId="14100"/>
          <ac:spMkLst>
            <pc:docMk/>
            <pc:sldMk cId="126334852" sldId="622"/>
            <ac:spMk id="7" creationId="{850B4658-871B-412C-8803-EB289287A108}"/>
          </ac:spMkLst>
        </pc:spChg>
      </pc:sldChg>
      <pc:sldChg chg="delSp modSp new">
        <pc:chgData name="Varma Bhupatiraju" userId="102c442009618fdd" providerId="Windows Live" clId="Web-{9778874F-4A2D-4FC3-BE5B-AA4EB9FC768F}" dt="2018-08-08T23:45:00.896" v="261" actId="1076"/>
        <pc:sldMkLst>
          <pc:docMk/>
          <pc:sldMk cId="2254466366" sldId="633"/>
        </pc:sldMkLst>
        <pc:spChg chg="mod">
          <ac:chgData name="Varma Bhupatiraju" userId="102c442009618fdd" providerId="Windows Live" clId="Web-{9778874F-4A2D-4FC3-BE5B-AA4EB9FC768F}" dt="2018-08-08T23:45:00.896" v="261" actId="1076"/>
          <ac:spMkLst>
            <pc:docMk/>
            <pc:sldMk cId="2254466366" sldId="633"/>
            <ac:spMk id="2" creationId="{71441835-69C1-46AD-AC19-59A0BD32EFC6}"/>
          </ac:spMkLst>
        </pc:spChg>
        <pc:spChg chg="del">
          <ac:chgData name="Varma Bhupatiraju" userId="102c442009618fdd" providerId="Windows Live" clId="Web-{9778874F-4A2D-4FC3-BE5B-AA4EB9FC768F}" dt="2018-08-08T23:44:57.958" v="260"/>
          <ac:spMkLst>
            <pc:docMk/>
            <pc:sldMk cId="2254466366" sldId="633"/>
            <ac:spMk id="3" creationId="{12B9E5CC-C324-416C-B8D1-74B4670537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47219-61E4-4A82-AB8B-C80F2CF0F951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BC1B3-F3A5-4715-B8D8-C7CBFE2D818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978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030243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825500">
      <a:defRPr sz="3000">
        <a:latin typeface="Lucida Grande"/>
        <a:ea typeface="Lucida Grande"/>
        <a:cs typeface="Lucida Grande"/>
        <a:sym typeface="Lucida Grande"/>
      </a:defRPr>
    </a:lvl1pPr>
    <a:lvl2pPr indent="228600" defTabSz="825500">
      <a:defRPr sz="3000">
        <a:latin typeface="Lucida Grande"/>
        <a:ea typeface="Lucida Grande"/>
        <a:cs typeface="Lucida Grande"/>
        <a:sym typeface="Lucida Grande"/>
      </a:defRPr>
    </a:lvl2pPr>
    <a:lvl3pPr indent="457200" defTabSz="825500">
      <a:defRPr sz="3000">
        <a:latin typeface="Lucida Grande"/>
        <a:ea typeface="Lucida Grande"/>
        <a:cs typeface="Lucida Grande"/>
        <a:sym typeface="Lucida Grande"/>
      </a:defRPr>
    </a:lvl3pPr>
    <a:lvl4pPr indent="685800" defTabSz="825500">
      <a:defRPr sz="3000">
        <a:latin typeface="Lucida Grande"/>
        <a:ea typeface="Lucida Grande"/>
        <a:cs typeface="Lucida Grande"/>
        <a:sym typeface="Lucida Grande"/>
      </a:defRPr>
    </a:lvl4pPr>
    <a:lvl5pPr indent="914400" defTabSz="825500">
      <a:defRPr sz="3000">
        <a:latin typeface="Lucida Grande"/>
        <a:ea typeface="Lucida Grande"/>
        <a:cs typeface="Lucida Grande"/>
        <a:sym typeface="Lucida Grande"/>
      </a:defRPr>
    </a:lvl5pPr>
    <a:lvl6pPr indent="1143000" defTabSz="825500">
      <a:defRPr sz="3000">
        <a:latin typeface="Lucida Grande"/>
        <a:ea typeface="Lucida Grande"/>
        <a:cs typeface="Lucida Grande"/>
        <a:sym typeface="Lucida Grande"/>
      </a:defRPr>
    </a:lvl6pPr>
    <a:lvl7pPr indent="1371600" defTabSz="825500">
      <a:defRPr sz="3000">
        <a:latin typeface="Lucida Grande"/>
        <a:ea typeface="Lucida Grande"/>
        <a:cs typeface="Lucida Grande"/>
        <a:sym typeface="Lucida Grande"/>
      </a:defRPr>
    </a:lvl7pPr>
    <a:lvl8pPr indent="1600200" defTabSz="825500">
      <a:defRPr sz="3000">
        <a:latin typeface="Lucida Grande"/>
        <a:ea typeface="Lucida Grande"/>
        <a:cs typeface="Lucida Grande"/>
        <a:sym typeface="Lucida Grande"/>
      </a:defRPr>
    </a:lvl8pPr>
    <a:lvl9pPr indent="1828800" defTabSz="8255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73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38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87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899899" y="3594099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680444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F15F47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89305" y="4886942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67135" y="4380500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930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22"/>
          </p:nvPr>
        </p:nvSpPr>
        <p:spPr>
          <a:xfrm rot="263822">
            <a:off x="1292683" y="3211843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21"/>
          </p:nvPr>
        </p:nvSpPr>
        <p:spPr>
          <a:xfrm rot="20669611">
            <a:off x="462456" y="2586524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05323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0"/>
            <a:ext cx="12096277" cy="674894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147186" y="3746502"/>
            <a:ext cx="12228865" cy="675489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124481" y="0"/>
            <a:ext cx="600031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135567" y="0"/>
            <a:ext cx="6235642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792815" y="6743096"/>
            <a:ext cx="632089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629" y="6743096"/>
            <a:ext cx="578918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6027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41699" y="4190999"/>
            <a:ext cx="7912102" cy="4495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2518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131047" y="5501534"/>
            <a:ext cx="3951659" cy="52922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883979" y="4827760"/>
            <a:ext cx="4647357" cy="62261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51585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907240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433691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64849" y="5006340"/>
            <a:ext cx="3245755" cy="58383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00022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444557"/>
          </a:solidFill>
          <a:ln w="25400">
            <a:solidFill>
              <a:srgbClr val="232323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83B4F"/>
          </a:solidFill>
          <a:ln w="25400">
            <a:solidFill>
              <a:srgbClr val="283B4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655A7C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5156204" cy="50546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245029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D0D0D"/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13455200"/>
            <a:ext cx="24384000" cy="2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243773" tIns="243773" rIns="243773" bIns="243773" anchor="ctr" anchorCtr="0">
            <a:noAutofit/>
          </a:bodyPr>
          <a:lstStyle/>
          <a:p>
            <a:endParaRPr sz="3733"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</p:spPr>
        <p:txBody>
          <a:bodyPr wrap="square" lIns="91415" tIns="91415" rIns="91415" bIns="9141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600" cy="9110400"/>
          </a:xfrm>
          <a:prstGeom prst="rect">
            <a:avLst/>
          </a:prstGeom>
        </p:spPr>
        <p:txBody>
          <a:bodyPr wrap="square" lIns="91415" tIns="91415" rIns="91415" bIns="9141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wrap="square" lIns="91415" tIns="91415" rIns="91415" bIns="9141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377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4305300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750800" y="4292599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788034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150236" y="4241215"/>
            <a:ext cx="7919066" cy="444558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735397" y="6336802"/>
            <a:ext cx="3249392" cy="433061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534694" y="7969833"/>
            <a:ext cx="1588315" cy="289107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59223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-431800" y="-327452"/>
            <a:ext cx="25387300" cy="9779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80756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49169" y="3492748"/>
            <a:ext cx="3925049" cy="707614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037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389535" y="3096295"/>
            <a:ext cx="5918580" cy="794025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00255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5" name="placeholder.png"/>
          <p:cNvPicPr/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BB22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B43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7627213" y="12534900"/>
            <a:ext cx="14508887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7862344" y="12654538"/>
            <a:ext cx="469263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IN" sz="2400" spc="144">
                <a:solidFill>
                  <a:schemeClr val="bg1">
                    <a:lumMod val="65000"/>
                  </a:schemeClr>
                </a:solidFill>
              </a:rPr>
              <a:t>CODINGSASTRA</a:t>
            </a:r>
            <a:r>
              <a:rPr sz="2400" spc="144">
                <a:solidFill>
                  <a:schemeClr val="bg1">
                    <a:lumMod val="65000"/>
                  </a:schemeClr>
                </a:solidFill>
              </a:rPr>
              <a:t>.COM</a:t>
            </a:r>
          </a:p>
        </p:txBody>
      </p:sp>
      <p:sp>
        <p:nvSpPr>
          <p:cNvPr id="2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9" y="12143739"/>
            <a:ext cx="6898220" cy="12649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0" r:id="rId4"/>
    <p:sldLayoutId id="2147483678" r:id="rId5"/>
    <p:sldLayoutId id="2147483669" r:id="rId6"/>
    <p:sldLayoutId id="2147483671" r:id="rId7"/>
    <p:sldLayoutId id="2147483651" r:id="rId8"/>
    <p:sldLayoutId id="2147483654" r:id="rId9"/>
    <p:sldLayoutId id="214748365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57" r:id="rId17"/>
    <p:sldLayoutId id="2147483658" r:id="rId18"/>
    <p:sldLayoutId id="2147483659" r:id="rId19"/>
    <p:sldLayoutId id="2147483664" r:id="rId20"/>
    <p:sldLayoutId id="2147483679" r:id="rId21"/>
  </p:sldLayoutIdLst>
  <p:transition spd="med"/>
  <p:hf hdr="0" ftr="0" dt="0"/>
  <p:txStyles>
    <p:titleStyle>
      <a:lvl1pPr algn="ctr" defTabSz="825500">
        <a:defRPr sz="116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6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6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6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6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6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6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6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600">
          <a:latin typeface="+mn-lt"/>
          <a:ea typeface="+mn-ea"/>
          <a:cs typeface="+mn-cs"/>
          <a:sym typeface="Gill Sans"/>
        </a:defRPr>
      </a:lvl9pPr>
    </p:titleStyle>
    <p:bodyStyle>
      <a:lvl1pPr algn="ctr" defTabSz="825500">
        <a:defRPr sz="4800">
          <a:latin typeface="+mn-lt"/>
          <a:ea typeface="+mn-ea"/>
          <a:cs typeface="+mn-cs"/>
          <a:sym typeface="Gill Sans"/>
        </a:defRPr>
      </a:lvl1pPr>
      <a:lvl2pPr algn="ctr" defTabSz="825500">
        <a:defRPr sz="4800">
          <a:latin typeface="+mn-lt"/>
          <a:ea typeface="+mn-ea"/>
          <a:cs typeface="+mn-cs"/>
          <a:sym typeface="Gill Sans"/>
        </a:defRPr>
      </a:lvl2pPr>
      <a:lvl3pPr algn="ctr" defTabSz="825500">
        <a:defRPr sz="4800">
          <a:latin typeface="+mn-lt"/>
          <a:ea typeface="+mn-ea"/>
          <a:cs typeface="+mn-cs"/>
          <a:sym typeface="Gill Sans"/>
        </a:defRPr>
      </a:lvl3pPr>
      <a:lvl4pPr algn="ctr" defTabSz="825500">
        <a:defRPr sz="4800">
          <a:latin typeface="+mn-lt"/>
          <a:ea typeface="+mn-ea"/>
          <a:cs typeface="+mn-cs"/>
          <a:sym typeface="Gill Sans"/>
        </a:defRPr>
      </a:lvl4pPr>
      <a:lvl5pPr algn="ctr" defTabSz="825500">
        <a:defRPr sz="4800">
          <a:latin typeface="+mn-lt"/>
          <a:ea typeface="+mn-ea"/>
          <a:cs typeface="+mn-cs"/>
          <a:sym typeface="Gill Sans"/>
        </a:defRPr>
      </a:lvl5pPr>
      <a:lvl6pPr indent="355600" algn="ctr" defTabSz="825500">
        <a:defRPr sz="4800">
          <a:latin typeface="+mn-lt"/>
          <a:ea typeface="+mn-ea"/>
          <a:cs typeface="+mn-cs"/>
          <a:sym typeface="Gill Sans"/>
        </a:defRPr>
      </a:lvl6pPr>
      <a:lvl7pPr indent="711200" algn="ctr" defTabSz="825500">
        <a:defRPr sz="4800">
          <a:latin typeface="+mn-lt"/>
          <a:ea typeface="+mn-ea"/>
          <a:cs typeface="+mn-cs"/>
          <a:sym typeface="Gill Sans"/>
        </a:defRPr>
      </a:lvl7pPr>
      <a:lvl8pPr indent="1066800" algn="ctr" defTabSz="825500">
        <a:defRPr sz="4800">
          <a:latin typeface="+mn-lt"/>
          <a:ea typeface="+mn-ea"/>
          <a:cs typeface="+mn-cs"/>
          <a:sym typeface="Gill Sans"/>
        </a:defRPr>
      </a:lvl8pPr>
      <a:lvl9pPr indent="1422400" algn="ctr" defTabSz="825500">
        <a:defRPr sz="4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Reference/Statements/let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mongodb.com/download-center#community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CID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3" Type="http://schemas.openxmlformats.org/officeDocument/2006/relationships/hyperlink" Target="http://docs.mongodb.org/manual/reference/glossary/#term-collection" TargetMode="External"/><Relationship Id="rId7" Type="http://schemas.openxmlformats.org/officeDocument/2006/relationships/hyperlink" Target="http://docs.mongodb.org/manual/reference/glossary/#term-index" TargetMode="External"/><Relationship Id="rId2" Type="http://schemas.openxmlformats.org/officeDocument/2006/relationships/hyperlink" Target="http://docs.mongodb.org/manual/reference/mongo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mongodb.org/manual/reference/glossary/#term-field" TargetMode="External"/><Relationship Id="rId11" Type="http://schemas.openxmlformats.org/officeDocument/2006/relationships/hyperlink" Target="http://docs.mongodb.org/manual/reference/sql-aggregation-comparison/" TargetMode="External"/><Relationship Id="rId5" Type="http://schemas.openxmlformats.org/officeDocument/2006/relationships/hyperlink" Target="http://docs.mongodb.org/manual/reference/glossary/#term-bson" TargetMode="External"/><Relationship Id="rId10" Type="http://schemas.openxmlformats.org/officeDocument/2006/relationships/hyperlink" Target="http://docs.mongodb.org/manual/reference/glossary/#term-id" TargetMode="External"/><Relationship Id="rId4" Type="http://schemas.openxmlformats.org/officeDocument/2006/relationships/hyperlink" Target="http://docs.mongodb.org/manual/reference/glossary/#term-document" TargetMode="External"/><Relationship Id="rId9" Type="http://schemas.openxmlformats.org/officeDocument/2006/relationships/hyperlink" Target="NULL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ocs.mongodb.com/manual/reference/glossary/#term-admin-databas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2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540" y="0"/>
            <a:ext cx="24671540" cy="13716000"/>
          </a:xfrm>
          <a:prstGeom prst="rect">
            <a:avLst/>
          </a:prstGeom>
        </p:spPr>
      </p:pic>
      <p:sp>
        <p:nvSpPr>
          <p:cNvPr id="194" name="Shape 194"/>
          <p:cNvSpPr/>
          <p:nvPr/>
        </p:nvSpPr>
        <p:spPr>
          <a:xfrm>
            <a:off x="13275269" y="12005426"/>
            <a:ext cx="563776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spc="72">
                <a:solidFill>
                  <a:srgbClr val="444444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4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Ignites Passion To Learn</a:t>
            </a:r>
            <a:endParaRPr sz="40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34243" y="9824892"/>
            <a:ext cx="2501716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pPr algn="ctr"/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21533" y="9836008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98137" y="9824892"/>
            <a:ext cx="1350128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342873" y="9850329"/>
            <a:ext cx="811130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r>
              <a:rPr lang="en-US" sz="1440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endParaRPr lang="en-US" sz="144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55502" y="9802660"/>
            <a:ext cx="811130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919216" y="9782314"/>
            <a:ext cx="811130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934325" y="9810106"/>
            <a:ext cx="2501716" cy="2400657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pPr algn="ctr"/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4608911" y="9847124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5612853" y="9847122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6606364" y="9824890"/>
            <a:ext cx="1027262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128403" y="9802658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924759" y="9846974"/>
            <a:ext cx="1350128" cy="24006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14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93" y="10026212"/>
            <a:ext cx="2919172" cy="19980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5073" y="510300"/>
            <a:ext cx="219156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600">
                <a:solidFill>
                  <a:schemeClr val="bg1"/>
                </a:solidFill>
                <a:latin typeface="Montserrat-Regular"/>
              </a:rPr>
              <a:t>Full Stack Web Development Workshop</a:t>
            </a:r>
            <a:endParaRPr lang="en-IN" sz="960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66931" y="2169598"/>
            <a:ext cx="153668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OpenSans"/>
              </a:rPr>
              <a:t>using JavaScript, Node.js, React, MongoDB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23216" y="6165782"/>
            <a:ext cx="1219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6000">
                <a:solidFill>
                  <a:schemeClr val="bg1"/>
                </a:solidFill>
                <a:latin typeface="OpenSans"/>
              </a:rPr>
              <a:t>By</a:t>
            </a:r>
          </a:p>
          <a:p>
            <a:r>
              <a:rPr lang="en-IN" sz="6000" b="1">
                <a:solidFill>
                  <a:srgbClr val="92D050"/>
                </a:solidFill>
                <a:latin typeface="OpenSans"/>
              </a:rPr>
              <a:t>Varma </a:t>
            </a:r>
            <a:r>
              <a:rPr lang="en-IN" sz="6000" b="1" err="1">
                <a:solidFill>
                  <a:srgbClr val="92D050"/>
                </a:solidFill>
                <a:latin typeface="OpenSans"/>
              </a:rPr>
              <a:t>Bhupatiraju</a:t>
            </a:r>
            <a:endParaRPr lang="en-IN" sz="6000" b="1">
              <a:solidFill>
                <a:srgbClr val="92D050"/>
              </a:solidFill>
              <a:latin typeface="OpenSans"/>
            </a:endParaRPr>
          </a:p>
          <a:p>
            <a:r>
              <a:rPr lang="en-IN" sz="6000" b="1">
                <a:solidFill>
                  <a:schemeClr val="bg1"/>
                </a:solidFill>
                <a:latin typeface="OpenSans-Bold"/>
              </a:rPr>
              <a:t>Founder &amp; Lead Instructor</a:t>
            </a:r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7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96486" y="404320"/>
            <a:ext cx="1125459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0000" b="1" spc="192">
                <a:solidFill>
                  <a:schemeClr val="tx1"/>
                </a:solidFill>
              </a:rPr>
              <a:t>Why JavaScript?</a:t>
            </a:r>
            <a:endParaRPr sz="10000" b="1" spc="192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68843" y="3126007"/>
            <a:ext cx="1219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Font typeface="Arial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348253" y="2645029"/>
            <a:ext cx="71885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27803" y="3690350"/>
            <a:ext cx="102592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34400" y="4084360"/>
            <a:ext cx="102592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rtl="0" latinLnBrk="1" hangingPunct="0"/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0" y="2502961"/>
            <a:ext cx="12192000" cy="871007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685800" indent="-685800" algn="l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Fun</a:t>
            </a:r>
          </a:p>
          <a:p>
            <a:pPr marL="685800" indent="-685800" algn="l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Easy to learn</a:t>
            </a:r>
          </a:p>
          <a:p>
            <a:pPr marL="685800" indent="-685800" algn="l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Popular</a:t>
            </a:r>
          </a:p>
          <a:p>
            <a:pPr marL="685800" indent="-685800" algn="l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Enterprise Adoption </a:t>
            </a:r>
          </a:p>
          <a:p>
            <a:pPr algn="l"/>
            <a:r>
              <a:rPr lang="en-US">
                <a:solidFill>
                  <a:srgbClr val="000000"/>
                </a:solidFill>
              </a:rPr>
              <a:t>        </a:t>
            </a:r>
            <a:r>
              <a:rPr lang="en-US" err="1">
                <a:solidFill>
                  <a:srgbClr val="000000"/>
                </a:solidFill>
              </a:rPr>
              <a:t>Uber</a:t>
            </a:r>
            <a:endParaRPr lang="en-US">
              <a:solidFill>
                <a:srgbClr val="000000"/>
              </a:solidFill>
            </a:endParaRPr>
          </a:p>
          <a:p>
            <a:pPr lvl="1" indent="0" algn="l"/>
            <a:r>
              <a:rPr lang="en-US">
                <a:solidFill>
                  <a:srgbClr val="000000"/>
                </a:solidFill>
              </a:rPr>
              <a:t>        Facebook</a:t>
            </a:r>
          </a:p>
          <a:p>
            <a:pPr lvl="2" indent="0" algn="l"/>
            <a:r>
              <a:rPr lang="en-US">
                <a:solidFill>
                  <a:srgbClr val="000000"/>
                </a:solidFill>
              </a:rPr>
              <a:t>        </a:t>
            </a:r>
            <a:r>
              <a:rPr lang="en-US" err="1">
                <a:solidFill>
                  <a:srgbClr val="000000"/>
                </a:solidFill>
              </a:rPr>
              <a:t>Instagram</a:t>
            </a:r>
            <a:endParaRPr lang="en-US">
              <a:solidFill>
                <a:srgbClr val="000000"/>
              </a:solidFill>
            </a:endParaRPr>
          </a:p>
          <a:p>
            <a:pPr algn="l"/>
            <a:r>
              <a:rPr lang="en-US">
                <a:solidFill>
                  <a:srgbClr val="000000"/>
                </a:solidFill>
              </a:rPr>
              <a:t>        Google</a:t>
            </a:r>
          </a:p>
          <a:p>
            <a:pPr algn="l"/>
            <a:r>
              <a:rPr lang="en-US">
                <a:solidFill>
                  <a:srgbClr val="000000"/>
                </a:solidFill>
              </a:rPr>
              <a:t>        </a:t>
            </a:r>
            <a:r>
              <a:rPr lang="en-US" err="1">
                <a:solidFill>
                  <a:srgbClr val="000000"/>
                </a:solidFill>
              </a:rPr>
              <a:t>Paypal</a:t>
            </a:r>
            <a:r>
              <a:rPr lang="en-US">
                <a:solidFill>
                  <a:srgbClr val="000000"/>
                </a:solidFill>
              </a:rPr>
              <a:t> </a:t>
            </a:r>
          </a:p>
          <a:p>
            <a:pPr algn="l"/>
            <a:r>
              <a:rPr lang="en-US">
                <a:solidFill>
                  <a:srgbClr val="000000"/>
                </a:solidFill>
              </a:rPr>
              <a:t>        and many more..</a:t>
            </a:r>
          </a:p>
        </p:txBody>
      </p:sp>
    </p:spTree>
    <p:extLst>
      <p:ext uri="{BB962C8B-B14F-4D97-AF65-F5344CB8AC3E}">
        <p14:creationId xmlns:p14="http://schemas.microsoft.com/office/powerpoint/2010/main" val="679519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8" y="13190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1205994" y="2803488"/>
            <a:ext cx="2165554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Returns a string of all the text contained in a given element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668633" y="1700323"/>
            <a:ext cx="44736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TextContent</a:t>
            </a:r>
            <a:r>
              <a:rPr lang="en-US"/>
              <a:t>:</a:t>
            </a:r>
            <a:r>
              <a:rPr lang="en-US">
                <a:solidFill>
                  <a:srgbClr val="000000"/>
                </a:solidFill>
                <a:latin typeface="Gill Sans"/>
              </a:rPr>
              <a:t>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62E67-8052-4F31-A613-771E1E4C1C98}"/>
              </a:ext>
            </a:extLst>
          </p:cNvPr>
          <p:cNvSpPr txBox="1"/>
          <p:nvPr/>
        </p:nvSpPr>
        <p:spPr>
          <a:xfrm>
            <a:off x="2628627" y="3762305"/>
            <a:ext cx="18927096" cy="231858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This is an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awesome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paragraph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E0C21-2CDB-4C6A-BF70-5F22C1175845}"/>
              </a:ext>
            </a:extLst>
          </p:cNvPr>
          <p:cNvSpPr txBox="1"/>
          <p:nvPr/>
        </p:nvSpPr>
        <p:spPr>
          <a:xfrm>
            <a:off x="2666145" y="6289015"/>
            <a:ext cx="18877935" cy="551946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//Select the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tag: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tag = document.querySelector("p");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//Retrieve the textContent: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tag.textContent //"This is an awesome paragraph"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//alter the textContent: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tag.textContent = "blah blah blah";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072295419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8" y="42236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613952" y="2810108"/>
            <a:ext cx="23204127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Similar to </a:t>
            </a:r>
            <a:r>
              <a:rPr lang="en-US" sz="4400" err="1">
                <a:latin typeface="Open Sans"/>
              </a:rPr>
              <a:t>textContent</a:t>
            </a:r>
            <a:r>
              <a:rPr lang="en-US" sz="4400">
                <a:latin typeface="Open Sans"/>
              </a:rPr>
              <a:t>, except it returns a string of all the HTML contained in a given element</a:t>
            </a:r>
            <a:endParaRPr lang="en-US" sz="4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619766" y="1651673"/>
            <a:ext cx="41541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innerHTML</a:t>
            </a:r>
            <a:r>
              <a:rPr lang="en-US"/>
              <a:t>:</a:t>
            </a:r>
            <a:r>
              <a:rPr lang="en-US">
                <a:solidFill>
                  <a:srgbClr val="000000"/>
                </a:solidFill>
                <a:latin typeface="Gill Sans"/>
              </a:rPr>
              <a:t> 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3561C-9052-4C2E-B748-1B9CFEDC1186}"/>
              </a:ext>
            </a:extLst>
          </p:cNvPr>
          <p:cNvSpPr txBox="1"/>
          <p:nvPr/>
        </p:nvSpPr>
        <p:spPr>
          <a:xfrm>
            <a:off x="2628627" y="4101176"/>
            <a:ext cx="18927096" cy="231858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This is an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awesome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paragraph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FFC2C-79D8-4D19-B26D-7AAC615AB797}"/>
              </a:ext>
            </a:extLst>
          </p:cNvPr>
          <p:cNvSpPr txBox="1"/>
          <p:nvPr/>
        </p:nvSpPr>
        <p:spPr>
          <a:xfrm>
            <a:off x="2634679" y="6830722"/>
            <a:ext cx="18927095" cy="441146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//Select the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tag: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var tag = document.querySelector("p");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tag.innerHTML //"This is an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awesome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strong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paragraph"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514978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5486484" y="-869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1352188" y="2876366"/>
            <a:ext cx="23204127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Use </a:t>
            </a:r>
            <a:r>
              <a:rPr lang="en-US" sz="4400" err="1">
                <a:latin typeface="Open Sans"/>
              </a:rPr>
              <a:t>getAttribute</a:t>
            </a:r>
            <a:r>
              <a:rPr lang="en-US" sz="4400">
                <a:latin typeface="Open Sans"/>
              </a:rPr>
              <a:t>() and </a:t>
            </a:r>
            <a:r>
              <a:rPr lang="en-US" sz="4400" err="1">
                <a:latin typeface="Open Sans"/>
              </a:rPr>
              <a:t>setAttribute</a:t>
            </a:r>
            <a:r>
              <a:rPr lang="en-US" sz="4400">
                <a:latin typeface="Open Sans"/>
              </a:rPr>
              <a:t>() to read and write attributes like </a:t>
            </a:r>
            <a:r>
              <a:rPr lang="en-US" sz="4400" err="1">
                <a:latin typeface="Open Sans"/>
              </a:rPr>
              <a:t>src</a:t>
            </a:r>
            <a:r>
              <a:rPr lang="en-US" sz="4400">
                <a:latin typeface="Open Sans"/>
              </a:rPr>
              <a:t> or </a:t>
            </a:r>
            <a:r>
              <a:rPr lang="en-US" sz="4400" err="1">
                <a:latin typeface="Open Sans"/>
              </a:rPr>
              <a:t>href</a:t>
            </a:r>
          </a:p>
          <a:p>
            <a:pPr latinLnBrk="1" hangingPunct="0"/>
            <a:endParaRPr lang="en-US" sz="4400">
              <a:latin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10582850" y="1623731"/>
            <a:ext cx="415413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600" b="1"/>
              <a:t>Attributes</a:t>
            </a:r>
            <a:r>
              <a:rPr lang="en-US" sz="6600" b="1">
                <a:solidFill>
                  <a:srgbClr val="000000"/>
                </a:solidFill>
                <a:latin typeface="Gill Sans"/>
              </a:rPr>
              <a:t> </a:t>
            </a:r>
            <a:endParaRPr lang="en-US" sz="6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A867B-51CE-4A19-A45A-ECC8B206A8C7}"/>
              </a:ext>
            </a:extLst>
          </p:cNvPr>
          <p:cNvSpPr txBox="1"/>
          <p:nvPr/>
        </p:nvSpPr>
        <p:spPr>
          <a:xfrm>
            <a:off x="4272482" y="4175630"/>
            <a:ext cx="16174064" cy="687367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</a:t>
            </a:r>
            <a:r>
              <a:rPr lang="en-US" sz="4400" b="1" err="1">
                <a:solidFill>
                  <a:srgbClr val="E3CEAB"/>
                </a:solidFill>
                <a:latin typeface="Courier New"/>
                <a:cs typeface="Courier New"/>
              </a:rPr>
              <a:t>href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"www.google.com"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I am a link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 err="1">
                <a:solidFill>
                  <a:srgbClr val="EFEF8F"/>
                </a:solidFill>
                <a:latin typeface="Courier New"/>
                <a:cs typeface="Courier New"/>
              </a:rPr>
              <a:t>img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</a:t>
            </a:r>
            <a:r>
              <a:rPr lang="en-US" sz="4400" b="1" err="1">
                <a:solidFill>
                  <a:srgbClr val="E3CEAB"/>
                </a:solidFill>
                <a:latin typeface="Courier New"/>
                <a:cs typeface="Courier New"/>
              </a:rPr>
              <a:t>src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"logo.png"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link = 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document.querySelector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("a");</a:t>
            </a:r>
          </a:p>
          <a:p>
            <a:pPr algn="l" latinLnBrk="1" hangingPunct="0"/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link.getAttribute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href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");</a:t>
            </a:r>
          </a:p>
          <a:p>
            <a:pPr algn="l" latinLnBrk="1" hangingPunct="0"/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link.setAttribute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href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","www.dogs.com");</a:t>
            </a: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img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document.querySelector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img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");</a:t>
            </a:r>
          </a:p>
          <a:p>
            <a:pPr algn="l" latinLnBrk="1" hangingPunct="0"/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img.setAttribute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("</a:t>
            </a:r>
            <a:r>
              <a:rPr lang="en-US" sz="4400" b="1" err="1">
                <a:solidFill>
                  <a:srgbClr val="DCDCDC"/>
                </a:solidFill>
                <a:latin typeface="Courier New"/>
                <a:cs typeface="Courier New"/>
              </a:rPr>
              <a:t>src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", "corgi.png");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E3CEAB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00123074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7795759" y="1259834"/>
            <a:ext cx="8281359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5350846" y="4146739"/>
            <a:ext cx="830825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Events are everywhere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133AE-E0EF-4231-BE50-D6C9AAD29E84}"/>
              </a:ext>
            </a:extLst>
          </p:cNvPr>
          <p:cNvSpPr txBox="1"/>
          <p:nvPr/>
        </p:nvSpPr>
        <p:spPr>
          <a:xfrm>
            <a:off x="8107015" y="5664653"/>
            <a:ext cx="12192000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Clicking on a button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Hovering over a link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Dragging and Dropping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Pressing the Enter key</a:t>
            </a:r>
          </a:p>
        </p:txBody>
      </p:sp>
    </p:spTree>
    <p:extLst>
      <p:ext uri="{BB962C8B-B14F-4D97-AF65-F5344CB8AC3E}">
        <p14:creationId xmlns:p14="http://schemas.microsoft.com/office/powerpoint/2010/main" val="3569429157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525374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2546897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The Process</a:t>
            </a:r>
            <a:r>
              <a:rPr lang="en-US">
                <a:solidFill>
                  <a:srgbClr val="000000"/>
                </a:solidFill>
                <a:latin typeface="Montserrat"/>
              </a:rPr>
              <a:t> 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3411788" y="4073451"/>
            <a:ext cx="1850922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We </a:t>
            </a:r>
            <a:r>
              <a:rPr lang="en-US" b="1">
                <a:latin typeface="inherit"/>
              </a:rPr>
              <a:t>select </a:t>
            </a:r>
            <a:r>
              <a:rPr lang="en-US">
                <a:latin typeface="Montserrat"/>
              </a:rPr>
              <a:t>an element and then add an </a:t>
            </a:r>
            <a:r>
              <a:rPr lang="en-US" b="1">
                <a:latin typeface="inherit"/>
              </a:rPr>
              <a:t>event listener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1C84D-8191-4E57-BDE3-FA52484562D2}"/>
              </a:ext>
            </a:extLst>
          </p:cNvPr>
          <p:cNvSpPr txBox="1"/>
          <p:nvPr/>
        </p:nvSpPr>
        <p:spPr>
          <a:xfrm>
            <a:off x="6520820" y="6409965"/>
            <a:ext cx="15928257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"Listen for a click on this &lt;button&gt;"</a:t>
            </a:r>
          </a:p>
          <a:p>
            <a:pPr algn="l" latinLnBrk="1" hangingPunct="0"/>
            <a:r>
              <a:rPr lang="en-US">
                <a:latin typeface="Open Sans"/>
              </a:rPr>
              <a:t>"Listen for a hover event on the &lt;h1&gt;"</a:t>
            </a:r>
          </a:p>
          <a:p>
            <a:pPr algn="l" latinLnBrk="1" hangingPunct="0"/>
            <a:r>
              <a:rPr lang="en-US">
                <a:latin typeface="Open Sans"/>
              </a:rPr>
              <a:t>"Listen for a keypress event on text input"</a:t>
            </a:r>
          </a:p>
        </p:txBody>
      </p:sp>
    </p:spTree>
    <p:extLst>
      <p:ext uri="{BB962C8B-B14F-4D97-AF65-F5344CB8AC3E}">
        <p14:creationId xmlns:p14="http://schemas.microsoft.com/office/powerpoint/2010/main" val="848565303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8036" y="452759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104781" y="2401667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The Syntax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72692" y="3952426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To add a listener</a:t>
            </a:r>
            <a:r>
              <a:rPr lang="en-US">
                <a:solidFill>
                  <a:srgbClr val="000000"/>
                </a:solidFill>
                <a:latin typeface="inherit"/>
              </a:rPr>
              <a:t>, we use a method called </a:t>
            </a:r>
            <a:r>
              <a:rPr lang="en-US" err="1">
                <a:solidFill>
                  <a:srgbClr val="000000"/>
                </a:solidFill>
                <a:latin typeface="inherit"/>
              </a:rPr>
              <a:t>addEventListener</a:t>
            </a:r>
            <a:endParaRPr lang="en-US" b="1" err="1">
              <a:latin typeface="inheri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0145F-4878-403C-8C95-552D6B18B666}"/>
              </a:ext>
            </a:extLst>
          </p:cNvPr>
          <p:cNvSpPr txBox="1"/>
          <p:nvPr/>
        </p:nvSpPr>
        <p:spPr>
          <a:xfrm>
            <a:off x="4424192" y="5018506"/>
            <a:ext cx="158053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element.addEventListener(type, functionToCall);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6724F-FB52-47BB-AF58-5A10993CED08}"/>
              </a:ext>
            </a:extLst>
          </p:cNvPr>
          <p:cNvSpPr txBox="1"/>
          <p:nvPr/>
        </p:nvSpPr>
        <p:spPr>
          <a:xfrm>
            <a:off x="4569567" y="6706505"/>
            <a:ext cx="1627238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inherit"/>
              </a:rPr>
              <a:t>var button = </a:t>
            </a:r>
            <a:r>
              <a:rPr lang="en-US" err="1">
                <a:latin typeface="inherit"/>
              </a:rPr>
              <a:t>document.querySelector</a:t>
            </a:r>
            <a:r>
              <a:rPr lang="en-US">
                <a:latin typeface="inherit"/>
              </a:rPr>
              <a:t>("button"); </a:t>
            </a:r>
            <a:endParaRPr lang="en-US"/>
          </a:p>
          <a:p>
            <a:pPr algn="l" latinLnBrk="1" hangingPunct="0"/>
            <a:r>
              <a:rPr lang="en-US" err="1">
                <a:latin typeface="inherit"/>
              </a:rPr>
              <a:t>button.addEventListener</a:t>
            </a:r>
            <a:r>
              <a:rPr lang="en-US">
                <a:latin typeface="inherit"/>
              </a:rPr>
              <a:t>("click", </a:t>
            </a:r>
            <a:r>
              <a:rPr lang="en-US" b="1">
                <a:latin typeface="inherit"/>
              </a:rPr>
              <a:t>function</a:t>
            </a:r>
            <a:r>
              <a:rPr lang="en-US">
                <a:latin typeface="inherit"/>
              </a:rPr>
              <a:t>() {</a:t>
            </a:r>
          </a:p>
          <a:p>
            <a:pPr algn="l" latinLnBrk="1" hangingPunct="0"/>
            <a:r>
              <a:rPr lang="en-US">
                <a:latin typeface="inherit"/>
              </a:rPr>
              <a:t>      console.log("SOMEONE CLICKED THE BUTTON!");</a:t>
            </a: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inherit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636731381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20746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24234" y="2765681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Let's </a:t>
            </a:r>
            <a:r>
              <a:rPr lang="en-US">
                <a:solidFill>
                  <a:srgbClr val="000000"/>
                </a:solidFill>
                <a:latin typeface="inherit"/>
              </a:rPr>
              <a:t>display </a:t>
            </a:r>
            <a:r>
              <a:rPr lang="en-US">
                <a:latin typeface="inherit"/>
              </a:rPr>
              <a:t>a </a:t>
            </a:r>
            <a:r>
              <a:rPr lang="en-US">
                <a:solidFill>
                  <a:srgbClr val="000000"/>
                </a:solidFill>
                <a:latin typeface="inherit"/>
              </a:rPr>
              <a:t>message when a button is clicked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457A86-53C7-4383-9707-177DD29D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324" y="9727337"/>
            <a:ext cx="6799005" cy="2181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1B4B29-A19A-45A3-B483-4B7DE2178189}"/>
              </a:ext>
            </a:extLst>
          </p:cNvPr>
          <p:cNvSpPr txBox="1"/>
          <p:nvPr/>
        </p:nvSpPr>
        <p:spPr>
          <a:xfrm>
            <a:off x="1979764" y="3913604"/>
            <a:ext cx="20647741" cy="588879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Click Me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No One Has Clicked Me Yet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button = document.querySelector("button");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CLICK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button.addEventListener("click", function()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"Someone Clicked the Button!"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88339755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20746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24234" y="2765681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Let's </a:t>
            </a:r>
            <a:r>
              <a:rPr lang="en-US">
                <a:solidFill>
                  <a:srgbClr val="000000"/>
                </a:solidFill>
                <a:latin typeface="inherit"/>
              </a:rPr>
              <a:t>display </a:t>
            </a:r>
            <a:r>
              <a:rPr lang="en-US">
                <a:latin typeface="inherit"/>
              </a:rPr>
              <a:t>a </a:t>
            </a:r>
            <a:r>
              <a:rPr lang="en-US">
                <a:solidFill>
                  <a:srgbClr val="000000"/>
                </a:solidFill>
                <a:latin typeface="inherit"/>
              </a:rPr>
              <a:t>message when a button is clicked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1F47FD5-1655-4AD6-A976-867576A3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368" y="9672688"/>
            <a:ext cx="6995651" cy="2432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DB429-ABCF-4889-86CE-9284ED04F7B2}"/>
              </a:ext>
            </a:extLst>
          </p:cNvPr>
          <p:cNvSpPr txBox="1"/>
          <p:nvPr/>
        </p:nvSpPr>
        <p:spPr>
          <a:xfrm>
            <a:off x="2022916" y="3977245"/>
            <a:ext cx="20033226" cy="551946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Click Me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No One Has Clicked Me Yet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button = document.querySelector("button");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CLICK LISTENER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button.addEventListener("click", function() {     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"Someone Clicked the Button!";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17920181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20746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24234" y="2765681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We </a:t>
            </a:r>
            <a:r>
              <a:rPr lang="en-US">
                <a:solidFill>
                  <a:srgbClr val="000000"/>
                </a:solidFill>
                <a:latin typeface="inherit"/>
              </a:rPr>
              <a:t>could also</a:t>
            </a:r>
            <a:r>
              <a:rPr lang="en-US">
                <a:latin typeface="inherit"/>
              </a:rPr>
              <a:t> </a:t>
            </a:r>
            <a:r>
              <a:rPr lang="en-US">
                <a:solidFill>
                  <a:srgbClr val="000000"/>
                </a:solidFill>
                <a:latin typeface="inherit"/>
              </a:rPr>
              <a:t>rewrite it using a named function</a:t>
            </a:r>
            <a:endParaRPr lang="en-US"/>
          </a:p>
        </p:txBody>
      </p:sp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9DC657-6D06-453C-AD03-D24E995A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355" y="9803427"/>
            <a:ext cx="7069392" cy="2299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B1A1D-965F-4BBB-81C6-D1A5F64F7D0A}"/>
              </a:ext>
            </a:extLst>
          </p:cNvPr>
          <p:cNvSpPr txBox="1"/>
          <p:nvPr/>
        </p:nvSpPr>
        <p:spPr>
          <a:xfrm>
            <a:off x="1880691" y="4388415"/>
            <a:ext cx="20844386" cy="484235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button = document.querySelector("button");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button.addEventListener("click", changeText);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function changeText() 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paragraph.textContent = "Someone Clicked the Button!";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5182637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20746"/>
            <a:ext cx="47194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724234" y="2765681"/>
            <a:ext cx="1914832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We </a:t>
            </a:r>
            <a:r>
              <a:rPr lang="en-US">
                <a:solidFill>
                  <a:srgbClr val="000000"/>
                </a:solidFill>
                <a:latin typeface="inherit"/>
              </a:rPr>
              <a:t>could also</a:t>
            </a:r>
            <a:r>
              <a:rPr lang="en-US">
                <a:latin typeface="inherit"/>
              </a:rPr>
              <a:t> </a:t>
            </a:r>
            <a:r>
              <a:rPr lang="en-US">
                <a:solidFill>
                  <a:srgbClr val="000000"/>
                </a:solidFill>
                <a:latin typeface="inherit"/>
              </a:rPr>
              <a:t>rewrite it using a named function</a:t>
            </a:r>
            <a:endParaRPr lang="en-US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3B766D3-E6CA-4095-9790-F7B5E5D2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013" y="9855695"/>
            <a:ext cx="6602360" cy="2130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8A815-C57A-45E6-B40C-536A890105F5}"/>
              </a:ext>
            </a:extLst>
          </p:cNvPr>
          <p:cNvSpPr txBox="1"/>
          <p:nvPr/>
        </p:nvSpPr>
        <p:spPr>
          <a:xfrm>
            <a:off x="1880691" y="4388415"/>
            <a:ext cx="20844386" cy="484235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button = document.querySelector("button");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button.addEventListener("click", changeText);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function changeText() 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paragraph.textContent = "Someone Clicked the Button!";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74282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2711" y="1308810"/>
            <a:ext cx="1583178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sz="9600" b="1">
                <a:latin typeface="Oswald Regular"/>
                <a:cs typeface="Arial"/>
              </a:rPr>
              <a:t>HTML/CSS vs JavaScript</a:t>
            </a:r>
            <a:r>
              <a:rPr lang="en-US" sz="9600">
                <a:latin typeface="Oswald Regular"/>
                <a:cs typeface="Arial"/>
              </a:rPr>
              <a:t>​</a:t>
            </a:r>
            <a:endParaRPr lang="en-US" sz="9600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4CAA1-8B57-4815-847C-97CF53DA0CED}"/>
              </a:ext>
            </a:extLst>
          </p:cNvPr>
          <p:cNvSpPr txBox="1"/>
          <p:nvPr/>
        </p:nvSpPr>
        <p:spPr>
          <a:xfrm>
            <a:off x="1001073" y="7584993"/>
            <a:ext cx="2245078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2" algn="just" latinLnBrk="1" hangingPunct="0">
              <a:buChar char="•"/>
            </a:pPr>
            <a:endParaRPr lang="en-US">
              <a:latin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19A63-FE1C-4512-B25F-7087DCFA8BDD}"/>
              </a:ext>
            </a:extLst>
          </p:cNvPr>
          <p:cNvSpPr txBox="1"/>
          <p:nvPr/>
        </p:nvSpPr>
        <p:spPr>
          <a:xfrm>
            <a:off x="8901119" y="4173895"/>
            <a:ext cx="744058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Open Sans"/>
              </a:rPr>
              <a:t>Noun – HTML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Open Sans"/>
              </a:rPr>
              <a:t>Adjective – CSS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Open Sans"/>
              </a:rPr>
              <a:t>Verb - JavaScript</a:t>
            </a:r>
          </a:p>
        </p:txBody>
      </p:sp>
    </p:spTree>
    <p:extLst>
      <p:ext uri="{BB962C8B-B14F-4D97-AF65-F5344CB8AC3E}">
        <p14:creationId xmlns:p14="http://schemas.microsoft.com/office/powerpoint/2010/main" val="2357226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404349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2547272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So Many Events!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5001769" y="3691022"/>
            <a:ext cx="1560870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MDN lists over 300 different </a:t>
            </a:r>
            <a:r>
              <a:rPr lang="en-US">
                <a:solidFill>
                  <a:srgbClr val="000000"/>
                </a:solidFill>
                <a:latin typeface="inherit"/>
              </a:rPr>
              <a:t>events!  Here</a:t>
            </a:r>
            <a:r>
              <a:rPr lang="en-US">
                <a:latin typeface="inherit"/>
              </a:rPr>
              <a:t> </a:t>
            </a:r>
            <a:r>
              <a:rPr lang="en-US">
                <a:solidFill>
                  <a:srgbClr val="000000"/>
                </a:solidFill>
                <a:latin typeface="inherit"/>
              </a:rPr>
              <a:t>are some of the more common ones: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90461-70ED-456B-93B9-7A7319028207}"/>
              </a:ext>
            </a:extLst>
          </p:cNvPr>
          <p:cNvSpPr txBox="1"/>
          <p:nvPr/>
        </p:nvSpPr>
        <p:spPr>
          <a:xfrm>
            <a:off x="9390291" y="6492356"/>
            <a:ext cx="5997678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click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mouseover</a:t>
            </a:r>
          </a:p>
          <a:p>
            <a:pPr algn="l" latinLnBrk="1" hangingPunct="0">
              <a:buChar char="•"/>
            </a:pPr>
            <a:r>
              <a:rPr lang="en-US" err="1">
                <a:latin typeface="Open Sans"/>
              </a:rPr>
              <a:t>dblclick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keypress</a:t>
            </a: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</a:pPr>
            <a:r>
              <a:rPr lang="en-US">
                <a:latin typeface="Open Sans"/>
              </a:rPr>
              <a:t>drag</a:t>
            </a:r>
          </a:p>
        </p:txBody>
      </p:sp>
    </p:spTree>
    <p:extLst>
      <p:ext uri="{BB962C8B-B14F-4D97-AF65-F5344CB8AC3E}">
        <p14:creationId xmlns:p14="http://schemas.microsoft.com/office/powerpoint/2010/main" val="2302543300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Another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4904852" y="2789910"/>
            <a:ext cx="156087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Let's</a:t>
            </a:r>
            <a:r>
              <a:rPr lang="en-US">
                <a:solidFill>
                  <a:srgbClr val="000000"/>
                </a:solidFill>
                <a:latin typeface="inherit"/>
              </a:rPr>
              <a:t> try a quick example using </a:t>
            </a:r>
            <a:r>
              <a:rPr lang="en-US" err="1">
                <a:solidFill>
                  <a:srgbClr val="000000"/>
                </a:solidFill>
                <a:latin typeface="inherit"/>
              </a:rPr>
              <a:t>mouseOver</a:t>
            </a:r>
            <a:endParaRPr lang="en-US" err="1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F1DA382-B4DF-4408-9451-672AE407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452" y="10254891"/>
            <a:ext cx="7044811" cy="1916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4FB2F-A268-43F0-AD5A-F1191E7D843D}"/>
              </a:ext>
            </a:extLst>
          </p:cNvPr>
          <p:cNvSpPr txBox="1"/>
          <p:nvPr/>
        </p:nvSpPr>
        <p:spPr>
          <a:xfrm>
            <a:off x="2801608" y="3739273"/>
            <a:ext cx="19836579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/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I dare you to mouse over me</a:t>
            </a: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paragraph.addEventListener("mouseover", function()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paragraph.textContent = "Stop hovering over me!";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62563322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Another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4904852" y="2789910"/>
            <a:ext cx="156087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Let's</a:t>
            </a:r>
            <a:r>
              <a:rPr lang="en-US">
                <a:solidFill>
                  <a:srgbClr val="000000"/>
                </a:solidFill>
                <a:latin typeface="inherit"/>
              </a:rPr>
              <a:t> try a quick example using </a:t>
            </a:r>
            <a:r>
              <a:rPr lang="en-US" err="1">
                <a:solidFill>
                  <a:srgbClr val="000000"/>
                </a:solidFill>
                <a:latin typeface="inherit"/>
              </a:rPr>
              <a:t>mouseOver</a:t>
            </a:r>
            <a:endParaRPr lang="en-US" err="1"/>
          </a:p>
        </p:txBody>
      </p:sp>
      <p:pic>
        <p:nvPicPr>
          <p:cNvPr id="4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BAB2A91-615F-40CF-86E1-98B6F565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394" y="10234430"/>
            <a:ext cx="6725263" cy="17673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48F931-38F6-4CCC-8948-B074CB4D350C}"/>
              </a:ext>
            </a:extLst>
          </p:cNvPr>
          <p:cNvSpPr txBox="1"/>
          <p:nvPr/>
        </p:nvSpPr>
        <p:spPr>
          <a:xfrm>
            <a:off x="2801608" y="3739273"/>
            <a:ext cx="19836579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/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I dare you to mouse over me</a:t>
            </a: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paragraph.addEventListener("mouseover", function()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paragraph.textContent = "Stop hovering over me!";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42353070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Adding </a:t>
            </a:r>
            <a:r>
              <a:rPr lang="en-US" err="1"/>
              <a:t>mouseout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Let's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use </a:t>
            </a:r>
            <a:r>
              <a:rPr lang="en-US" sz="4000" i="1" err="1">
                <a:solidFill>
                  <a:srgbClr val="000000"/>
                </a:solidFill>
                <a:latin typeface="inherit"/>
              </a:rPr>
              <a:t>mouseout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 so that our message changes back when the user is done hovering</a:t>
            </a:r>
            <a:endParaRPr lang="en-US" sz="4000"/>
          </a:p>
        </p:txBody>
      </p:sp>
      <p:pic>
        <p:nvPicPr>
          <p:cNvPr id="10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6F4F3B2-9210-4662-89A2-BDA53AA1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554" y="10400266"/>
            <a:ext cx="7044811" cy="191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B5950E-0F37-4E35-9955-953F235D1668}"/>
              </a:ext>
            </a:extLst>
          </p:cNvPr>
          <p:cNvSpPr txBox="1"/>
          <p:nvPr/>
        </p:nvSpPr>
        <p:spPr>
          <a:xfrm>
            <a:off x="498418" y="4461345"/>
            <a:ext cx="23474513" cy="551946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"Stop hovering over me!";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//SETUP MOUSE OUT LISTENER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"Phew, thank you for leaving me alone";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331935055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Adding </a:t>
            </a:r>
            <a:r>
              <a:rPr lang="en-US" err="1"/>
              <a:t>mouseout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Let's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use </a:t>
            </a:r>
            <a:r>
              <a:rPr lang="en-US" sz="4000" i="1" err="1">
                <a:solidFill>
                  <a:srgbClr val="000000"/>
                </a:solidFill>
                <a:latin typeface="inherit"/>
              </a:rPr>
              <a:t>mouseout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 so that our message changes back when the user is done hovering</a:t>
            </a:r>
            <a:endParaRPr lang="en-US" sz="4000"/>
          </a:p>
        </p:txBody>
      </p:sp>
      <p:pic>
        <p:nvPicPr>
          <p:cNvPr id="2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A8F11E7-EA0A-4FCC-A1B8-A1C495D4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711" y="10661146"/>
            <a:ext cx="6725263" cy="1767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6A5C2-1A68-4877-A73D-51466A9B3F2D}"/>
              </a:ext>
            </a:extLst>
          </p:cNvPr>
          <p:cNvSpPr txBox="1"/>
          <p:nvPr/>
        </p:nvSpPr>
        <p:spPr>
          <a:xfrm>
            <a:off x="498418" y="4461345"/>
            <a:ext cx="23474513" cy="551946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</a:t>
            </a: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"Stop hovering over me!";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//SETUP MOUSE OUT LISTENER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paragraph.textContent = "Phew, thank you for leaving me alone";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995565737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 Minor Change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We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can DRY up our code with one small change:</a:t>
            </a:r>
            <a:endParaRPr lang="en-US"/>
          </a:p>
        </p:txBody>
      </p:sp>
      <p:pic>
        <p:nvPicPr>
          <p:cNvPr id="10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04493A0-11C2-42E1-8694-C2A2E880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554" y="10400266"/>
            <a:ext cx="7044811" cy="191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BCB815-8CD5-4EFC-906B-74B2807EF8C2}"/>
              </a:ext>
            </a:extLst>
          </p:cNvPr>
          <p:cNvSpPr txBox="1"/>
          <p:nvPr/>
        </p:nvSpPr>
        <p:spPr>
          <a:xfrm>
            <a:off x="498418" y="4122792"/>
            <a:ext cx="2347451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"Stop hovering over me!";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OUT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"Phew, thank you for leaving me alone";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72030652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 Minor Change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We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can DRY up our code with one small change:</a:t>
            </a:r>
            <a:endParaRPr lang="en-US"/>
          </a:p>
        </p:txBody>
      </p:sp>
      <p:pic>
        <p:nvPicPr>
          <p:cNvPr id="2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7A70FD5-8BF7-46FF-85E5-1951B9D2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663" y="10404034"/>
            <a:ext cx="6725263" cy="1767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D0C8D-BC14-444A-BD8C-302A9E2210B5}"/>
              </a:ext>
            </a:extLst>
          </p:cNvPr>
          <p:cNvSpPr txBox="1"/>
          <p:nvPr/>
        </p:nvSpPr>
        <p:spPr>
          <a:xfrm>
            <a:off x="498418" y="4122792"/>
            <a:ext cx="2347451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"Stop hovering over me!";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OUT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"Phew, thank you for leaving me alone";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09535606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446" y="-128162"/>
            <a:ext cx="14406113" cy="219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 DOM Events</a:t>
            </a:r>
          </a:p>
          <a:p>
            <a:pPr latinLnBrk="1" hangingPunct="0"/>
            <a:r>
              <a:rPr lang="en-US" sz="4000">
                <a:solidFill>
                  <a:srgbClr val="000000"/>
                </a:solidFill>
                <a:latin typeface="Gill Sans"/>
              </a:rPr>
              <a:t>             Making things interactive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1462-9D88-4CEA-880F-05298A11ECBA}"/>
              </a:ext>
            </a:extLst>
          </p:cNvPr>
          <p:cNvSpPr txBox="1"/>
          <p:nvPr/>
        </p:nvSpPr>
        <p:spPr>
          <a:xfrm>
            <a:off x="1080576" y="1845326"/>
            <a:ext cx="644012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 Minor Change</a:t>
            </a:r>
            <a:r>
              <a:rPr lang="en-US">
                <a:solidFill>
                  <a:srgbClr val="000000"/>
                </a:solidFill>
                <a:latin typeface="Montserrat"/>
              </a:rPr>
              <a:t> : 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AFB3-7CA3-43A5-8DAD-B04778DB06E0}"/>
              </a:ext>
            </a:extLst>
          </p:cNvPr>
          <p:cNvSpPr txBox="1"/>
          <p:nvPr/>
        </p:nvSpPr>
        <p:spPr>
          <a:xfrm>
            <a:off x="2274723" y="2937601"/>
            <a:ext cx="20696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inherit"/>
              </a:rPr>
              <a:t>We</a:t>
            </a:r>
            <a:r>
              <a:rPr lang="en-US" sz="4000">
                <a:solidFill>
                  <a:srgbClr val="000000"/>
                </a:solidFill>
                <a:latin typeface="inherit"/>
              </a:rPr>
              <a:t> can DRY up our code with one small change:</a:t>
            </a:r>
            <a:endParaRPr lang="en-US"/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CEE5B42-4B27-4B95-A76D-8C13CC2B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257" y="10540452"/>
            <a:ext cx="7216877" cy="1526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BE3038-1B7D-45FE-8E79-1C5B0F891F18}"/>
              </a:ext>
            </a:extLst>
          </p:cNvPr>
          <p:cNvSpPr txBox="1"/>
          <p:nvPr/>
        </p:nvSpPr>
        <p:spPr>
          <a:xfrm>
            <a:off x="498418" y="4122792"/>
            <a:ext cx="2347451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paragraph = document.querySelector("p");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OVER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paragraph.addEventListener("mouseover",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"Stop hovering over me!";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//SETUP MOUSE OUT LISTENER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paragraph.addEventListener("mouseout", function()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this.textContent = "Phew, thank you for leaving me alone";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9441676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What is jQuery?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587A058-1E84-4065-92C3-4F37F70B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39" y="2574935"/>
            <a:ext cx="16223085" cy="5895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9BFB8A-F896-47B6-A2A6-41D6778EDCF9}"/>
              </a:ext>
            </a:extLst>
          </p:cNvPr>
          <p:cNvSpPr txBox="1"/>
          <p:nvPr/>
        </p:nvSpPr>
        <p:spPr>
          <a:xfrm>
            <a:off x="6053573" y="9027522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jQuery is a DOM manipulation library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96412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What is jQuery?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A2CA7-1DA2-4732-A8F2-334CC756C225}"/>
              </a:ext>
            </a:extLst>
          </p:cNvPr>
          <p:cNvSpPr txBox="1"/>
          <p:nvPr/>
        </p:nvSpPr>
        <p:spPr>
          <a:xfrm>
            <a:off x="2555817" y="2732167"/>
            <a:ext cx="1895340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It comes with a bunch of useful methods to things like: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B9917-FA1D-4475-951F-5CAA9CA2CEFE}"/>
              </a:ext>
            </a:extLst>
          </p:cNvPr>
          <p:cNvSpPr txBox="1"/>
          <p:nvPr/>
        </p:nvSpPr>
        <p:spPr>
          <a:xfrm>
            <a:off x="7390032" y="3982825"/>
            <a:ext cx="12192000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Select Elements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Manipulate Elements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Create Elements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Add Event Listeners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Animate Elements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Add Effects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Make HTTP Requests(AJAX)</a:t>
            </a:r>
          </a:p>
        </p:txBody>
      </p:sp>
    </p:spTree>
    <p:extLst>
      <p:ext uri="{BB962C8B-B14F-4D97-AF65-F5344CB8AC3E}">
        <p14:creationId xmlns:p14="http://schemas.microsoft.com/office/powerpoint/2010/main" val="31509743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5304071" y="499408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sz="9600" b="1">
                <a:latin typeface="Oswald Regular"/>
                <a:cs typeface="Arial"/>
              </a:rPr>
              <a:t>Java vs JavaScript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5189250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Why Use jQuery?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DD556-6016-40CB-ADD7-ECAD95A07EDD}"/>
              </a:ext>
            </a:extLst>
          </p:cNvPr>
          <p:cNvSpPr txBox="1"/>
          <p:nvPr/>
        </p:nvSpPr>
        <p:spPr>
          <a:xfrm>
            <a:off x="6880905" y="4242595"/>
            <a:ext cx="12192000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Fixes "broken" DOM API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Brevity and Clarity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Ease of use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Cross-Browser Support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AJAX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</a:t>
            </a:r>
            <a:r>
              <a:rPr lang="en-US" err="1">
                <a:latin typeface="Open Sans"/>
              </a:rPr>
              <a:t>Lot's</a:t>
            </a:r>
            <a:r>
              <a:rPr lang="en-US">
                <a:latin typeface="Open Sans"/>
              </a:rPr>
              <a:t> of people use jQuery!</a:t>
            </a:r>
          </a:p>
        </p:txBody>
      </p:sp>
    </p:spTree>
    <p:extLst>
      <p:ext uri="{BB962C8B-B14F-4D97-AF65-F5344CB8AC3E}">
        <p14:creationId xmlns:p14="http://schemas.microsoft.com/office/powerpoint/2010/main" val="2923700254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22387" y="1809803"/>
            <a:ext cx="565540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000"/>
              <a:t>Adding jQuery</a:t>
            </a:r>
            <a:r>
              <a:rPr lang="en-US" sz="6000">
                <a:solidFill>
                  <a:srgbClr val="000000"/>
                </a:solidFill>
                <a:latin typeface="Gill Sans"/>
              </a:rPr>
              <a:t>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DD556-6016-40CB-ADD7-ECAD95A07EDD}"/>
              </a:ext>
            </a:extLst>
          </p:cNvPr>
          <p:cNvSpPr txBox="1"/>
          <p:nvPr/>
        </p:nvSpPr>
        <p:spPr>
          <a:xfrm>
            <a:off x="6138428" y="5561714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844C4-75F8-41FD-8137-4A8DFA27D403}"/>
              </a:ext>
            </a:extLst>
          </p:cNvPr>
          <p:cNvSpPr txBox="1"/>
          <p:nvPr/>
        </p:nvSpPr>
        <p:spPr>
          <a:xfrm>
            <a:off x="6138427" y="3002026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Download jQuery and link to it locally: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42A05-1B70-4416-B68E-EFD05D081FAA}"/>
              </a:ext>
            </a:extLst>
          </p:cNvPr>
          <p:cNvSpPr txBox="1"/>
          <p:nvPr/>
        </p:nvSpPr>
        <p:spPr>
          <a:xfrm>
            <a:off x="3141394" y="4216936"/>
            <a:ext cx="1837385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&lt;</a:t>
            </a:r>
            <a:r>
              <a:rPr lang="en-US" b="1">
                <a:latin typeface="inherit"/>
              </a:rPr>
              <a:t>script</a:t>
            </a:r>
            <a:r>
              <a:rPr lang="en-US">
                <a:latin typeface="Open Sans"/>
              </a:rPr>
              <a:t> type=</a:t>
            </a:r>
            <a:r>
              <a:rPr lang="en-US">
                <a:solidFill>
                  <a:srgbClr val="000000"/>
                </a:solidFill>
                <a:latin typeface="Open Sans"/>
              </a:rPr>
              <a:t>"text/</a:t>
            </a:r>
            <a:r>
              <a:rPr lang="en-US" err="1">
                <a:solidFill>
                  <a:srgbClr val="000000"/>
                </a:solidFill>
                <a:latin typeface="Open Sans"/>
              </a:rPr>
              <a:t>javascript</a:t>
            </a:r>
            <a:r>
              <a:rPr lang="en-US">
                <a:solidFill>
                  <a:srgbClr val="000000"/>
                </a:solidFill>
                <a:latin typeface="Open Sans"/>
              </a:rPr>
              <a:t>"</a:t>
            </a:r>
            <a:r>
              <a:rPr lang="en-US">
                <a:latin typeface="Open Sans"/>
              </a:rPr>
              <a:t> </a:t>
            </a:r>
            <a:r>
              <a:rPr lang="en-US" err="1">
                <a:latin typeface="Open Sans"/>
              </a:rPr>
              <a:t>src</a:t>
            </a:r>
            <a:r>
              <a:rPr lang="en-US">
                <a:latin typeface="Open Sans"/>
              </a:rPr>
              <a:t>=</a:t>
            </a:r>
            <a:r>
              <a:rPr lang="en-US">
                <a:solidFill>
                  <a:srgbClr val="000000"/>
                </a:solidFill>
                <a:latin typeface="Open Sans"/>
              </a:rPr>
              <a:t>"jquery.js"</a:t>
            </a:r>
            <a:r>
              <a:rPr lang="en-US">
                <a:latin typeface="Open Sans"/>
              </a:rPr>
              <a:t>&gt;&lt;/</a:t>
            </a:r>
            <a:r>
              <a:rPr lang="en-US" b="1">
                <a:latin typeface="inherit"/>
              </a:rPr>
              <a:t>script</a:t>
            </a:r>
            <a:r>
              <a:rPr lang="en-US">
                <a:latin typeface="Open Sans"/>
              </a:rPr>
              <a:t>&gt;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F777E-8C62-472E-9A78-FBCE0B8CD1EF}"/>
              </a:ext>
            </a:extLst>
          </p:cNvPr>
          <p:cNvSpPr txBox="1"/>
          <p:nvPr/>
        </p:nvSpPr>
        <p:spPr>
          <a:xfrm>
            <a:off x="6286922" y="7118294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Link to a CDN(a hosted copy)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E8D34-ABC4-4800-8F5D-B52234DB7455}"/>
              </a:ext>
            </a:extLst>
          </p:cNvPr>
          <p:cNvSpPr txBox="1"/>
          <p:nvPr/>
        </p:nvSpPr>
        <p:spPr>
          <a:xfrm>
            <a:off x="884830" y="9268350"/>
            <a:ext cx="2255949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&lt;</a:t>
            </a:r>
            <a:r>
              <a:rPr lang="en-US" sz="4400" b="1">
                <a:latin typeface="Open Sans"/>
              </a:rPr>
              <a:t>script</a:t>
            </a:r>
            <a:r>
              <a:rPr lang="en-US" sz="4400">
                <a:latin typeface="Open Sans"/>
              </a:rPr>
              <a:t> type=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"text/</a:t>
            </a:r>
            <a:r>
              <a:rPr lang="en-US" sz="4400" err="1">
                <a:solidFill>
                  <a:srgbClr val="000000"/>
                </a:solidFill>
                <a:latin typeface="Open Sans"/>
              </a:rPr>
              <a:t>javascript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"</a:t>
            </a:r>
            <a:r>
              <a:rPr lang="en-US" sz="4400">
                <a:latin typeface="Open Sans"/>
              </a:rPr>
              <a:t> </a:t>
            </a:r>
            <a:r>
              <a:rPr lang="en-US" sz="4400" err="1">
                <a:latin typeface="Open Sans"/>
              </a:rPr>
              <a:t>src</a:t>
            </a:r>
            <a:r>
              <a:rPr lang="en-US" sz="4400">
                <a:latin typeface="Open Sans"/>
              </a:rPr>
              <a:t>=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"https://code.jquery.com/jquery-2.1.4.js"</a:t>
            </a:r>
            <a:r>
              <a:rPr lang="en-US" sz="4400">
                <a:latin typeface="Open Sans"/>
              </a:rPr>
              <a:t>&gt;&lt;/</a:t>
            </a:r>
            <a:r>
              <a:rPr lang="en-US" sz="4400" b="1">
                <a:latin typeface="Open Sans"/>
              </a:rPr>
              <a:t>script</a:t>
            </a:r>
            <a:r>
              <a:rPr lang="en-US" sz="4400">
                <a:latin typeface="Open Sans"/>
              </a:rPr>
              <a:t>&gt;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6FDC0-BA43-4A51-AE92-4AF18AACC338}"/>
              </a:ext>
            </a:extLst>
          </p:cNvPr>
          <p:cNvSpPr txBox="1"/>
          <p:nvPr/>
        </p:nvSpPr>
        <p:spPr>
          <a:xfrm>
            <a:off x="4803499" y="15311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72117733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640232" y="1035241"/>
            <a:ext cx="57045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000"/>
              <a:t>Quick Preview</a:t>
            </a:r>
            <a:r>
              <a:rPr lang="en-US" sz="6000">
                <a:solidFill>
                  <a:srgbClr val="000000"/>
                </a:solidFill>
                <a:latin typeface="Gill Sans"/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6D2FD-2A67-4CCB-9177-08287BEBD86C}"/>
              </a:ext>
            </a:extLst>
          </p:cNvPr>
          <p:cNvSpPr txBox="1"/>
          <p:nvPr/>
        </p:nvSpPr>
        <p:spPr>
          <a:xfrm>
            <a:off x="3436124" y="1857311"/>
            <a:ext cx="1745087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Here's a 30 second preview of what jQuery looks like: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B8A7C-8CDF-4FE7-BD8C-0936113EBC2C}"/>
              </a:ext>
            </a:extLst>
          </p:cNvPr>
          <p:cNvSpPr txBox="1"/>
          <p:nvPr/>
        </p:nvSpPr>
        <p:spPr>
          <a:xfrm>
            <a:off x="1153039" y="3006138"/>
            <a:ext cx="22712513" cy="872033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//when a user clicks the button with id 'trigger'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'#trigger'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).click(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//change the body's background to yellow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'body'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"background"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"yellow"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//fade out all img's over 3 seconds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'img'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).fadeOut(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3000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  //remove imgs from page when fadeOut is done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$(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).remove();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6CB0D-7856-426A-A9ED-7DACFFB1C279}"/>
              </a:ext>
            </a:extLst>
          </p:cNvPr>
          <p:cNvSpPr txBox="1"/>
          <p:nvPr/>
        </p:nvSpPr>
        <p:spPr>
          <a:xfrm>
            <a:off x="4948729" y="-13734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01810855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Selectors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84879-5063-434B-B7C6-ADA1DFB0FA6C}"/>
              </a:ext>
            </a:extLst>
          </p:cNvPr>
          <p:cNvSpPr txBox="1"/>
          <p:nvPr/>
        </p:nvSpPr>
        <p:spPr>
          <a:xfrm>
            <a:off x="9211924" y="2436562"/>
            <a:ext cx="433588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33643-392D-4A66-95CE-ECABA4D9E54F}"/>
              </a:ext>
            </a:extLst>
          </p:cNvPr>
          <p:cNvSpPr txBox="1"/>
          <p:nvPr/>
        </p:nvSpPr>
        <p:spPr>
          <a:xfrm>
            <a:off x="6810200" y="4114211"/>
            <a:ext cx="10351699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200000"/>
              </a:lnSpc>
              <a:buChar char="•"/>
            </a:pPr>
            <a:r>
              <a:rPr lang="en-US">
                <a:latin typeface="Open Sans"/>
              </a:rPr>
              <a:t>Select elements with </a:t>
            </a:r>
            <a:r>
              <a:rPr lang="en-US" i="1">
                <a:latin typeface="inherit"/>
              </a:rPr>
              <a:t>$()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Use </a:t>
            </a:r>
            <a:r>
              <a:rPr lang="en-US" i="1">
                <a:latin typeface="inherit"/>
              </a:rPr>
              <a:t>.</a:t>
            </a:r>
            <a:r>
              <a:rPr lang="en-US" i="1" err="1">
                <a:latin typeface="inherit"/>
              </a:rPr>
              <a:t>css</a:t>
            </a:r>
            <a:r>
              <a:rPr lang="en-US" i="1">
                <a:latin typeface="inherit"/>
              </a:rPr>
              <a:t>()</a:t>
            </a:r>
            <a:r>
              <a:rPr lang="en-US">
                <a:latin typeface="Open Sans"/>
              </a:rPr>
              <a:t> to style elements</a:t>
            </a:r>
          </a:p>
        </p:txBody>
      </p:sp>
    </p:spTree>
    <p:extLst>
      <p:ext uri="{BB962C8B-B14F-4D97-AF65-F5344CB8AC3E}">
        <p14:creationId xmlns:p14="http://schemas.microsoft.com/office/powerpoint/2010/main" val="807612425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73123" y="537681"/>
            <a:ext cx="14406113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Selecting with 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  <a:p>
            <a:pPr latinLnBrk="1" hangingPunct="0"/>
            <a:r>
              <a:rPr lang="en-US" sz="9600" b="1"/>
              <a:t>$("selectorGoesHere")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44699-9F75-4008-9ED4-0EB68D88D831}"/>
              </a:ext>
            </a:extLst>
          </p:cNvPr>
          <p:cNvSpPr txBox="1"/>
          <p:nvPr/>
        </p:nvSpPr>
        <p:spPr>
          <a:xfrm>
            <a:off x="3463617" y="5471615"/>
            <a:ext cx="17794309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Selecting with jQuery is very similar to querySelectorAll, in that we provide a CSS style selector and jQuery will return all matching elements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80605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21533" y="77785"/>
            <a:ext cx="14406113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Selecting with 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  <a:p>
            <a:pPr latinLnBrk="1" hangingPunct="0"/>
            <a:r>
              <a:rPr lang="en-US" sz="9600" b="1"/>
              <a:t>$("selectorGoesHere")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286F0-873B-4282-8104-12DA96D22308}"/>
              </a:ext>
            </a:extLst>
          </p:cNvPr>
          <p:cNvSpPr txBox="1"/>
          <p:nvPr/>
        </p:nvSpPr>
        <p:spPr>
          <a:xfrm>
            <a:off x="6628511" y="4100543"/>
            <a:ext cx="1096296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We </a:t>
            </a:r>
            <a:r>
              <a:rPr lang="en-US" b="1">
                <a:latin typeface="Open Sans"/>
              </a:rPr>
              <a:t>select </a:t>
            </a:r>
            <a:r>
              <a:rPr lang="en-US">
                <a:latin typeface="Open Sans"/>
              </a:rPr>
              <a:t>and then manipulate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D7D76-E2BE-46D7-A47D-6B1B0890600E}"/>
              </a:ext>
            </a:extLst>
          </p:cNvPr>
          <p:cNvSpPr txBox="1"/>
          <p:nvPr/>
        </p:nvSpPr>
        <p:spPr>
          <a:xfrm>
            <a:off x="2834078" y="5053960"/>
            <a:ext cx="18656709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//to select all img tags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"img"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//to select all elements with class 'sale'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".sale"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//to select element with id "bonus"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"#bonus"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//to select all a tags inside of li's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"li a"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16713502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24713" y="3285363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Manipulating Style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287EE-A295-47AF-BAEB-05FEBC55AF12}"/>
              </a:ext>
            </a:extLst>
          </p:cNvPr>
          <p:cNvSpPr txBox="1"/>
          <p:nvPr/>
        </p:nvSpPr>
        <p:spPr>
          <a:xfrm>
            <a:off x="3111434" y="5238180"/>
            <a:ext cx="1823883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The .css() method is jQuery's interface to styling.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E4490-C4D8-4B18-BF37-1BDB7FCA9770}"/>
              </a:ext>
            </a:extLst>
          </p:cNvPr>
          <p:cNvSpPr txBox="1"/>
          <p:nvPr/>
        </p:nvSpPr>
        <p:spPr>
          <a:xfrm>
            <a:off x="6096000" y="8359178"/>
            <a:ext cx="1219200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>
                <a:latin typeface="Montserrat"/>
              </a:rPr>
              <a:t>$(selector)</a:t>
            </a:r>
            <a:endParaRPr lang="en-US" sz="8000">
              <a:solidFill>
                <a:srgbClr val="000000"/>
              </a:solidFill>
              <a:latin typeface="Montserrat"/>
            </a:endParaRPr>
          </a:p>
          <a:p>
            <a:pPr latinLnBrk="1" hangingPunct="0"/>
            <a:r>
              <a:rPr lang="en-US" sz="8000">
                <a:latin typeface="Montserrat"/>
              </a:rPr>
              <a:t>.css(property, value)</a:t>
            </a:r>
            <a:endParaRPr lang="en-US" sz="8000" b="0"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56ABF-BCEB-4CE8-98DA-A32A9CEB381B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8599611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F7BFD-1C6E-459F-96D6-EEF8AA31FDB2}"/>
              </a:ext>
            </a:extLst>
          </p:cNvPr>
          <p:cNvSpPr txBox="1"/>
          <p:nvPr/>
        </p:nvSpPr>
        <p:spPr>
          <a:xfrm>
            <a:off x="1766967" y="2371084"/>
            <a:ext cx="21803032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7000" b="1">
                <a:latin typeface="Montserrat"/>
              </a:rPr>
              <a:t>Manipulating Style .css(property, value)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B7E70-10D9-4983-8682-1EEBEDB683A9}"/>
              </a:ext>
            </a:extLst>
          </p:cNvPr>
          <p:cNvSpPr txBox="1"/>
          <p:nvPr/>
        </p:nvSpPr>
        <p:spPr>
          <a:xfrm>
            <a:off x="6168615" y="3761672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We </a:t>
            </a:r>
            <a:r>
              <a:rPr lang="en-US" b="1">
                <a:latin typeface="Open Sans"/>
              </a:rPr>
              <a:t>select </a:t>
            </a:r>
            <a:r>
              <a:rPr lang="en-US">
                <a:latin typeface="Open Sans"/>
              </a:rPr>
              <a:t>and then manipulate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F37EA-E3EC-4067-98B9-A61B1E4CB698}"/>
              </a:ext>
            </a:extLst>
          </p:cNvPr>
          <p:cNvSpPr txBox="1"/>
          <p:nvPr/>
        </p:nvSpPr>
        <p:spPr>
          <a:xfrm>
            <a:off x="718516" y="4811910"/>
            <a:ext cx="23081225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//select elem with id "special" and give it a border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"#special"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"border"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"2px solid red"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//we can also pass in an object with styles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styles =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           backgroundColor :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"pink"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           fontWeight: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       };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"#special"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).css(styles);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727C3-FFBF-4945-92B0-D64E3F9B1D05}"/>
              </a:ext>
            </a:extLst>
          </p:cNvPr>
          <p:cNvSpPr txBox="1"/>
          <p:nvPr/>
        </p:nvSpPr>
        <p:spPr>
          <a:xfrm>
            <a:off x="4755089" y="788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33164009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EDCE7-BFC6-4DB0-ACA4-0D99A9AB5BB6}"/>
              </a:ext>
            </a:extLst>
          </p:cNvPr>
          <p:cNvSpPr txBox="1"/>
          <p:nvPr/>
        </p:nvSpPr>
        <p:spPr>
          <a:xfrm>
            <a:off x="3261339" y="3750771"/>
            <a:ext cx="18902515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7000" b="1">
                <a:latin typeface="Montserrat"/>
              </a:rPr>
              <a:t>Manipulating Style .css(property, 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6C677-4286-45B9-ABD6-F838C0B2B573}"/>
              </a:ext>
            </a:extLst>
          </p:cNvPr>
          <p:cNvSpPr txBox="1"/>
          <p:nvPr/>
        </p:nvSpPr>
        <p:spPr>
          <a:xfrm>
            <a:off x="5926565" y="5262386"/>
            <a:ext cx="134947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We can style multiple elements at once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D385C-EF0C-4CB0-B358-F8819A53FC8F}"/>
              </a:ext>
            </a:extLst>
          </p:cNvPr>
          <p:cNvSpPr txBox="1"/>
          <p:nvPr/>
        </p:nvSpPr>
        <p:spPr>
          <a:xfrm>
            <a:off x="1408609" y="6206194"/>
            <a:ext cx="21729289" cy="527323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//select all li's and make them yellow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"color"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"yellow"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//select all elements with class "big"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//and give them an orange border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".big"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).css(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"border"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"1px dashed orange"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47FD7-AD91-4968-AC59-3A74C79D9A0A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51993746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52AE27-C56C-4B5E-9D64-A184E88C76DC}"/>
              </a:ext>
            </a:extLst>
          </p:cNvPr>
          <p:cNvSpPr txBox="1"/>
          <p:nvPr/>
        </p:nvSpPr>
        <p:spPr>
          <a:xfrm>
            <a:off x="649866" y="1658825"/>
            <a:ext cx="4596581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500">
                <a:latin typeface="Montserrat"/>
              </a:rPr>
              <a:t>Exercise</a:t>
            </a:r>
            <a:r>
              <a:rPr lang="en-US" sz="6500">
                <a:solidFill>
                  <a:srgbClr val="000000"/>
                </a:solidFill>
                <a:latin typeface="Montserrat"/>
              </a:rPr>
              <a:t> </a:t>
            </a:r>
            <a:r>
              <a:rPr lang="en-US" sz="6500">
                <a:latin typeface="Montserrat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69412-F1A2-4012-A18E-64C96995375E}"/>
              </a:ext>
            </a:extLst>
          </p:cNvPr>
          <p:cNvSpPr txBox="1"/>
          <p:nvPr/>
        </p:nvSpPr>
        <p:spPr>
          <a:xfrm>
            <a:off x="6459075" y="2551421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Use the following starter HTML: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69D6B-0C67-413D-A9E8-DD3161E5BD72}"/>
              </a:ext>
            </a:extLst>
          </p:cNvPr>
          <p:cNvSpPr txBox="1"/>
          <p:nvPr/>
        </p:nvSpPr>
        <p:spPr>
          <a:xfrm>
            <a:off x="5297234" y="3485623"/>
            <a:ext cx="14945032" cy="354969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&lt;div&gt;Div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1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&lt;/div&gt;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&lt;div class="highlight"&gt;Div 2&lt;/div&gt;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"third"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Div 3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&lt;div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&gt;Div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4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&lt;/div&gt;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2FED4-7B43-47BF-8899-51FF52CA2F59}"/>
              </a:ext>
            </a:extLst>
          </p:cNvPr>
          <p:cNvSpPr txBox="1"/>
          <p:nvPr/>
        </p:nvSpPr>
        <p:spPr>
          <a:xfrm>
            <a:off x="1074788" y="7242207"/>
            <a:ext cx="22638772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Correctly include jQuery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Select all divs and give them a purple background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Select the divs with </a:t>
            </a:r>
            <a:r>
              <a:rPr lang="en-US" i="1">
                <a:latin typeface="inherit"/>
              </a:rPr>
              <a:t>class</a:t>
            </a:r>
            <a:r>
              <a:rPr lang="en-US">
                <a:latin typeface="inherit"/>
              </a:rPr>
              <a:t> "highlight" and make them 200px wide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Select the div with</a:t>
            </a:r>
            <a:r>
              <a:rPr lang="en-US" i="1">
                <a:latin typeface="inherit"/>
              </a:rPr>
              <a:t> id</a:t>
            </a:r>
            <a:r>
              <a:rPr lang="en-US">
                <a:latin typeface="inherit"/>
              </a:rPr>
              <a:t> "third" and give it a orange border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Bonus: Select the first div only and change its font color to pink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6E91-6024-4873-83C7-5FADD4376EB8}"/>
              </a:ext>
            </a:extLst>
          </p:cNvPr>
          <p:cNvSpPr txBox="1"/>
          <p:nvPr/>
        </p:nvSpPr>
        <p:spPr>
          <a:xfrm>
            <a:off x="4924524" y="10470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884160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04143" y="770123"/>
            <a:ext cx="14406113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include JavaScript in HTML?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549C1-0086-4E3D-8555-C9AAB259707D}"/>
              </a:ext>
            </a:extLst>
          </p:cNvPr>
          <p:cNvSpPr txBox="1"/>
          <p:nvPr/>
        </p:nvSpPr>
        <p:spPr>
          <a:xfrm>
            <a:off x="2996262" y="4835795"/>
            <a:ext cx="1924432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333333"/>
                </a:solidFill>
                <a:latin typeface="corbel"/>
              </a:rPr>
              <a:t>You can include JavaScript in your HTML in two ways:</a:t>
            </a:r>
            <a:endParaRPr lang="en-US"/>
          </a:p>
          <a:p>
            <a:pPr algn="l" latinLnBrk="1" hangingPunct="0"/>
            <a:endParaRPr lang="en-US">
              <a:solidFill>
                <a:srgbClr val="333333"/>
              </a:solidFill>
              <a:latin typeface="corbel"/>
            </a:endParaRPr>
          </a:p>
          <a:p>
            <a:pPr lvl="3" indent="-685800" algn="l" latinLnBrk="1" hangingPunct="0">
              <a:buChar char="•"/>
            </a:pPr>
            <a:r>
              <a:rPr lang="en-US">
                <a:solidFill>
                  <a:srgbClr val="333333"/>
                </a:solidFill>
                <a:latin typeface="corbel"/>
              </a:rPr>
              <a:t>Inline JavaScript – inside html using script tag</a:t>
            </a:r>
            <a:endParaRPr lang="en-US"/>
          </a:p>
          <a:p>
            <a:pPr lvl="2" indent="-685800" algn="l" latinLnBrk="1" hangingPunct="0">
              <a:buChar char="•"/>
            </a:pPr>
            <a:r>
              <a:rPr lang="en-US">
                <a:solidFill>
                  <a:srgbClr val="333333"/>
                </a:solidFill>
                <a:latin typeface="corbel"/>
              </a:rPr>
              <a:t>External JavaScript File -  include via </a:t>
            </a:r>
            <a:r>
              <a:rPr lang="en-US" err="1">
                <a:solidFill>
                  <a:srgbClr val="333333"/>
                </a:solidFill>
                <a:latin typeface="corbel"/>
              </a:rPr>
              <a:t>src</a:t>
            </a:r>
            <a:r>
              <a:rPr lang="en-US">
                <a:solidFill>
                  <a:srgbClr val="333333"/>
                </a:solidFill>
                <a:latin typeface="corbel"/>
              </a:rPr>
              <a:t> attribute of script tag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62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C58D9-21E1-4B82-B084-AB3CE3275752}"/>
              </a:ext>
            </a:extLst>
          </p:cNvPr>
          <p:cNvSpPr txBox="1"/>
          <p:nvPr/>
        </p:nvSpPr>
        <p:spPr>
          <a:xfrm>
            <a:off x="7524098" y="4385380"/>
            <a:ext cx="9807678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Common jQuery 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37052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E78841-B0B4-4E88-AE5A-256C326CC837}"/>
              </a:ext>
            </a:extLst>
          </p:cNvPr>
          <p:cNvSpPr txBox="1"/>
          <p:nvPr/>
        </p:nvSpPr>
        <p:spPr>
          <a:xfrm>
            <a:off x="2295809" y="3249839"/>
            <a:ext cx="637612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Common methods: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4803499" y="41937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65892-87A6-4C14-A5B9-3315A0F4B469}"/>
              </a:ext>
            </a:extLst>
          </p:cNvPr>
          <p:cNvSpPr txBox="1"/>
          <p:nvPr/>
        </p:nvSpPr>
        <p:spPr>
          <a:xfrm>
            <a:off x="3248716" y="4519453"/>
            <a:ext cx="5641491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val()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text()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attr()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html()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addClass()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removeClass()</a:t>
            </a: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</a:pPr>
            <a:r>
              <a:rPr lang="en-US">
                <a:latin typeface="Open Sans"/>
              </a:rPr>
              <a:t>toggleClass()</a:t>
            </a:r>
          </a:p>
        </p:txBody>
      </p:sp>
    </p:spTree>
    <p:extLst>
      <p:ext uri="{BB962C8B-B14F-4D97-AF65-F5344CB8AC3E}">
        <p14:creationId xmlns:p14="http://schemas.microsoft.com/office/powerpoint/2010/main" val="1988647320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145749" y="5066740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38827-905D-4C90-BE3A-CF4B785F8F35}"/>
              </a:ext>
            </a:extLst>
          </p:cNvPr>
          <p:cNvSpPr txBox="1"/>
          <p:nvPr/>
        </p:nvSpPr>
        <p:spPr>
          <a:xfrm>
            <a:off x="7911378" y="6799326"/>
            <a:ext cx="1027471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500">
                <a:latin typeface="Open Sans"/>
              </a:rPr>
              <a:t>Making things Interactive</a:t>
            </a:r>
            <a:endParaRPr lang="en-US" sz="4500"/>
          </a:p>
        </p:txBody>
      </p:sp>
    </p:spTree>
    <p:extLst>
      <p:ext uri="{BB962C8B-B14F-4D97-AF65-F5344CB8AC3E}">
        <p14:creationId xmlns:p14="http://schemas.microsoft.com/office/powerpoint/2010/main" val="2532132356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315184" y="588808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38827-905D-4C90-BE3A-CF4B785F8F35}"/>
              </a:ext>
            </a:extLst>
          </p:cNvPr>
          <p:cNvSpPr txBox="1"/>
          <p:nvPr/>
        </p:nvSpPr>
        <p:spPr>
          <a:xfrm>
            <a:off x="2876730" y="4657635"/>
            <a:ext cx="41541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Objectives</a:t>
            </a:r>
            <a:r>
              <a:rPr lang="en-US">
                <a:solidFill>
                  <a:srgbClr val="000000"/>
                </a:solidFill>
                <a:latin typeface="Gill Sans"/>
              </a:rPr>
              <a:t> 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67057-3432-4045-B4E1-FD2436AFA1D7}"/>
              </a:ext>
            </a:extLst>
          </p:cNvPr>
          <p:cNvSpPr txBox="1"/>
          <p:nvPr/>
        </p:nvSpPr>
        <p:spPr>
          <a:xfrm>
            <a:off x="8322864" y="5635068"/>
            <a:ext cx="7349613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click()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keypress()</a:t>
            </a: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</a:pPr>
            <a:r>
              <a:rPr lang="en-US">
                <a:latin typeface="Open Sans"/>
              </a:rPr>
              <a:t>on()</a:t>
            </a:r>
          </a:p>
        </p:txBody>
      </p:sp>
    </p:spTree>
    <p:extLst>
      <p:ext uri="{BB962C8B-B14F-4D97-AF65-F5344CB8AC3E}">
        <p14:creationId xmlns:p14="http://schemas.microsoft.com/office/powerpoint/2010/main" val="883587111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290979" y="7887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38827-905D-4C90-BE3A-CF4B785F8F35}"/>
              </a:ext>
            </a:extLst>
          </p:cNvPr>
          <p:cNvSpPr txBox="1"/>
          <p:nvPr/>
        </p:nvSpPr>
        <p:spPr>
          <a:xfrm>
            <a:off x="1448632" y="1389955"/>
            <a:ext cx="376084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Click()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4B0A4-7228-414B-B5DC-E1E9B8D2AC90}"/>
              </a:ext>
            </a:extLst>
          </p:cNvPr>
          <p:cNvSpPr txBox="1"/>
          <p:nvPr/>
        </p:nvSpPr>
        <p:spPr>
          <a:xfrm>
            <a:off x="4522673" y="2338379"/>
            <a:ext cx="1551038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jQuery's </a:t>
            </a:r>
            <a:r>
              <a:rPr lang="en-US" i="1">
                <a:latin typeface="Open Sans"/>
              </a:rPr>
              <a:t>click()</a:t>
            </a:r>
            <a:r>
              <a:rPr lang="en-US">
                <a:latin typeface="Open Sans"/>
              </a:rPr>
              <a:t> method is a quick and easy way to add a click listener to element(s)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8B130-9F39-4E3A-9BDF-FE27D42275DB}"/>
              </a:ext>
            </a:extLst>
          </p:cNvPr>
          <p:cNvSpPr txBox="1"/>
          <p:nvPr/>
        </p:nvSpPr>
        <p:spPr>
          <a:xfrm>
            <a:off x="2060642" y="4255194"/>
            <a:ext cx="20352774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//prints when item with id 'submit' is clicked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'#submit'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).click(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"Another click"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//alerts when ANY button is clicked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'button'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).click(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alert(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"Someone clicked a button"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96171127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629850" y="153117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70632-CACF-4796-8E94-982CB45945A2}"/>
              </a:ext>
            </a:extLst>
          </p:cNvPr>
          <p:cNvSpPr txBox="1"/>
          <p:nvPr/>
        </p:nvSpPr>
        <p:spPr>
          <a:xfrm>
            <a:off x="1811708" y="2454600"/>
            <a:ext cx="439993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keypress()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1E7AE-26FE-4B32-8DBF-4B01EFABC2A0}"/>
              </a:ext>
            </a:extLst>
          </p:cNvPr>
          <p:cNvSpPr txBox="1"/>
          <p:nvPr/>
        </p:nvSpPr>
        <p:spPr>
          <a:xfrm>
            <a:off x="4730710" y="3814887"/>
            <a:ext cx="1600199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jQuery's </a:t>
            </a:r>
            <a:r>
              <a:rPr lang="en-US" i="1">
                <a:latin typeface="Open Sans"/>
              </a:rPr>
              <a:t>keypress()</a:t>
            </a:r>
            <a:r>
              <a:rPr lang="en-US">
                <a:latin typeface="Open Sans"/>
              </a:rPr>
              <a:t> method is a quick and easy way to add a keypress listener to element(s)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D7701-119C-4E30-A659-38FC3D0F15DF}"/>
              </a:ext>
            </a:extLst>
          </p:cNvPr>
          <p:cNvSpPr txBox="1"/>
          <p:nvPr/>
        </p:nvSpPr>
        <p:spPr>
          <a:xfrm>
            <a:off x="2201366" y="6729097"/>
            <a:ext cx="20573999" cy="354969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//listen for any keypress in any text input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'input[type="text"'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).keypress(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alert(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"text input keypress!"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25572565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799285" y="104706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97A2A-BA35-4DDD-98E7-4CA50D854586}"/>
              </a:ext>
            </a:extLst>
          </p:cNvPr>
          <p:cNvSpPr txBox="1"/>
          <p:nvPr/>
        </p:nvSpPr>
        <p:spPr>
          <a:xfrm>
            <a:off x="1376017" y="1825270"/>
            <a:ext cx="297425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on()</a:t>
            </a:r>
            <a:endParaRPr lang="en-US" b="0"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55AEC-3EE2-4D0E-8E39-59EDB9F766A5}"/>
              </a:ext>
            </a:extLst>
          </p:cNvPr>
          <p:cNvSpPr txBox="1"/>
          <p:nvPr/>
        </p:nvSpPr>
        <p:spPr>
          <a:xfrm>
            <a:off x="4661850" y="2846685"/>
            <a:ext cx="1646903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jQuery's </a:t>
            </a:r>
            <a:r>
              <a:rPr lang="en-US" i="1">
                <a:latin typeface="Open Sans"/>
              </a:rPr>
              <a:t>on() </a:t>
            </a:r>
            <a:r>
              <a:rPr lang="en-US">
                <a:latin typeface="Open Sans"/>
              </a:rPr>
              <a:t>works similarly to </a:t>
            </a:r>
            <a:r>
              <a:rPr lang="en-US" i="1">
                <a:latin typeface="Open Sans"/>
              </a:rPr>
              <a:t>addEventListener</a:t>
            </a:r>
            <a:r>
              <a:rPr lang="en-US">
                <a:latin typeface="Open Sans"/>
              </a:rPr>
              <a:t> It lets you specify the type of event to listen for.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D8AF-AF7F-4142-960E-0F7227F92522}"/>
              </a:ext>
            </a:extLst>
          </p:cNvPr>
          <p:cNvSpPr txBox="1"/>
          <p:nvPr/>
        </p:nvSpPr>
        <p:spPr>
          <a:xfrm>
            <a:off x="1799647" y="4811908"/>
            <a:ext cx="21163933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//prints when item with id 'submit' is clicked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'#submit'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'click'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"Another click"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//alerts when ANY button is clicked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'button'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'click'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"button clicked!"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16625828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799285" y="104706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97A2A-BA35-4DDD-98E7-4CA50D854586}"/>
              </a:ext>
            </a:extLst>
          </p:cNvPr>
          <p:cNvSpPr txBox="1"/>
          <p:nvPr/>
        </p:nvSpPr>
        <p:spPr>
          <a:xfrm>
            <a:off x="1497042" y="1596364"/>
            <a:ext cx="191729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Montserrat"/>
              </a:rPr>
              <a:t>on()</a:t>
            </a:r>
            <a:endParaRPr lang="en-US" sz="4800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D88F4-80CB-44C0-B3DD-60075C7F5BCE}"/>
              </a:ext>
            </a:extLst>
          </p:cNvPr>
          <p:cNvSpPr txBox="1"/>
          <p:nvPr/>
        </p:nvSpPr>
        <p:spPr>
          <a:xfrm>
            <a:off x="2763630" y="3100874"/>
            <a:ext cx="18902516" cy="896655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//double click event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'button'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'dblclick'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alert(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"DOUBLE CLICKED!"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//drag start event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'a'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'dragstart'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"DRAG STARTED!"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//keypress event</a:t>
            </a: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$(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'input[type="text"'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).on(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'keypress'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(){</a:t>
            </a: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alert(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"key press in an input!"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542F3-9977-4416-955B-A582BC5F4F71}"/>
              </a:ext>
            </a:extLst>
          </p:cNvPr>
          <p:cNvSpPr txBox="1"/>
          <p:nvPr/>
        </p:nvSpPr>
        <p:spPr>
          <a:xfrm>
            <a:off x="3378442" y="2286021"/>
            <a:ext cx="1853380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It's not just for click events.  </a:t>
            </a:r>
            <a:r>
              <a:rPr lang="en-US" sz="4800" i="1">
                <a:latin typeface="Open Sans"/>
              </a:rPr>
              <a:t>on()</a:t>
            </a:r>
            <a:r>
              <a:rPr lang="en-US" sz="4800">
                <a:latin typeface="Open Sans"/>
              </a:rPr>
              <a:t> supports all types of events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45125301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9850-4A39-4B41-B479-3CD8D981D2B9}"/>
              </a:ext>
            </a:extLst>
          </p:cNvPr>
          <p:cNvSpPr txBox="1"/>
          <p:nvPr/>
        </p:nvSpPr>
        <p:spPr>
          <a:xfrm>
            <a:off x="5799285" y="104706"/>
            <a:ext cx="141848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jQuery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C0504-7B02-4F1F-85C5-509AB127A0B8}"/>
              </a:ext>
            </a:extLst>
          </p:cNvPr>
          <p:cNvSpPr txBox="1"/>
          <p:nvPr/>
        </p:nvSpPr>
        <p:spPr>
          <a:xfrm>
            <a:off x="1448632" y="2139935"/>
            <a:ext cx="589935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Why Use On()?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2959-F088-45D1-9DEC-65B45EE83DE6}"/>
              </a:ext>
            </a:extLst>
          </p:cNvPr>
          <p:cNvSpPr txBox="1"/>
          <p:nvPr/>
        </p:nvSpPr>
        <p:spPr>
          <a:xfrm>
            <a:off x="2695233" y="3427606"/>
            <a:ext cx="1946787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In most cases, </a:t>
            </a:r>
            <a:r>
              <a:rPr lang="en-US" i="1">
                <a:latin typeface="Open Sans"/>
              </a:rPr>
              <a:t>click() </a:t>
            </a:r>
            <a:r>
              <a:rPr lang="en-US">
                <a:latin typeface="Open Sans"/>
              </a:rPr>
              <a:t>and</a:t>
            </a:r>
            <a:r>
              <a:rPr lang="en-US" i="1">
                <a:latin typeface="Open Sans"/>
              </a:rPr>
              <a:t> on('click') </a:t>
            </a:r>
            <a:r>
              <a:rPr lang="en-US">
                <a:latin typeface="Open Sans"/>
              </a:rPr>
              <a:t>will both get the job done.  HOWEVER, there is one key difference: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F02C6-9D10-4550-81C0-35F51A9755A1}"/>
              </a:ext>
            </a:extLst>
          </p:cNvPr>
          <p:cNvSpPr txBox="1"/>
          <p:nvPr/>
        </p:nvSpPr>
        <p:spPr>
          <a:xfrm>
            <a:off x="3655214" y="6942140"/>
            <a:ext cx="18558386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 i="1">
                <a:latin typeface="inherit"/>
              </a:rPr>
              <a:t>click()</a:t>
            </a:r>
            <a:r>
              <a:rPr lang="en-US">
                <a:latin typeface="inherit"/>
              </a:rPr>
              <a:t> only adds listeners for existing elements</a:t>
            </a:r>
          </a:p>
          <a:p>
            <a:pPr algn="l" latinLnBrk="1" hangingPunct="0">
              <a:buChar char="•"/>
            </a:pPr>
            <a:r>
              <a:rPr lang="en-US" i="1">
                <a:latin typeface="inherit"/>
              </a:rPr>
              <a:t>on()</a:t>
            </a:r>
            <a:r>
              <a:rPr lang="en-US">
                <a:latin typeface="inherit"/>
              </a:rPr>
              <a:t> will add listeners for all potential future elements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This will all make sense in the next video!</a:t>
            </a:r>
          </a:p>
        </p:txBody>
      </p:sp>
    </p:spTree>
    <p:extLst>
      <p:ext uri="{BB962C8B-B14F-4D97-AF65-F5344CB8AC3E}">
        <p14:creationId xmlns:p14="http://schemas.microsoft.com/office/powerpoint/2010/main" val="2230384123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5418343" y="5283371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879132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2711" y="2026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Console &amp; Debugging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69D71-747E-4F56-900B-D765312D3187}"/>
              </a:ext>
            </a:extLst>
          </p:cNvPr>
          <p:cNvSpPr txBox="1"/>
          <p:nvPr/>
        </p:nvSpPr>
        <p:spPr>
          <a:xfrm>
            <a:off x="1519431" y="3509588"/>
            <a:ext cx="22270064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Verdana"/>
                <a:ea typeface="Verdana"/>
              </a:rPr>
              <a:t>If your browser supports debugging, you can use console.log() to display JavaScript values in the debugger window: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8A293-8582-42EC-94EE-6929591CEE98}"/>
              </a:ext>
            </a:extLst>
          </p:cNvPr>
          <p:cNvSpPr txBox="1"/>
          <p:nvPr/>
        </p:nvSpPr>
        <p:spPr>
          <a:xfrm>
            <a:off x="111872" y="2185799"/>
            <a:ext cx="78607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b="1">
                <a:latin typeface="Oswald Regular"/>
              </a:rPr>
              <a:t>JavaScript Console 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2FD7C-A542-4610-AEDA-92DEFB10B4D2}"/>
              </a:ext>
            </a:extLst>
          </p:cNvPr>
          <p:cNvSpPr txBox="1"/>
          <p:nvPr/>
        </p:nvSpPr>
        <p:spPr>
          <a:xfrm>
            <a:off x="260144" y="5400124"/>
            <a:ext cx="45228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Oswald Regular"/>
              </a:rPr>
              <a:t>Debugging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83388-ED5F-4379-A46C-E2692ECA26C2}"/>
              </a:ext>
            </a:extLst>
          </p:cNvPr>
          <p:cNvSpPr txBox="1"/>
          <p:nvPr/>
        </p:nvSpPr>
        <p:spPr>
          <a:xfrm>
            <a:off x="1514861" y="6362862"/>
            <a:ext cx="22589611" cy="4842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latin typeface="Verdana"/>
                <a:ea typeface="Verdana"/>
              </a:rPr>
              <a:t>Programming code might contain syntax errors, or logical errors.</a:t>
            </a:r>
            <a:endParaRPr lang="en-US" sz="4400">
              <a:solidFill>
                <a:srgbClr val="000000"/>
              </a:solidFill>
              <a:latin typeface="Verdana"/>
              <a:ea typeface="Verdana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latin typeface="Verdana"/>
                <a:ea typeface="Verdana"/>
              </a:rPr>
              <a:t>Many of these errors are difficult to diagnose.</a:t>
            </a: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latin typeface="Verdana"/>
                <a:ea typeface="Verdana"/>
              </a:rPr>
              <a:t>Often, when programming code contains errors, nothing will happen. There are no error messages, and you will get no indications where to search for errors.</a:t>
            </a: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latin typeface="Verdana"/>
                <a:ea typeface="Verdana"/>
              </a:rPr>
              <a:t>Searching for (and fixing) errors in programming code is called code debugging.</a:t>
            </a:r>
          </a:p>
        </p:txBody>
      </p:sp>
    </p:spTree>
    <p:extLst>
      <p:ext uri="{BB962C8B-B14F-4D97-AF65-F5344CB8AC3E}">
        <p14:creationId xmlns:p14="http://schemas.microsoft.com/office/powerpoint/2010/main" val="225380363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78430" y="611798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AFAA9-D2CE-45D4-B5FD-A040DF4E3E03}"/>
              </a:ext>
            </a:extLst>
          </p:cNvPr>
          <p:cNvSpPr txBox="1"/>
          <p:nvPr/>
        </p:nvSpPr>
        <p:spPr>
          <a:xfrm>
            <a:off x="8032403" y="3035522"/>
            <a:ext cx="813619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JavaScript History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E882C-0B8E-4C1D-8A91-30427C3C81A9}"/>
              </a:ext>
            </a:extLst>
          </p:cNvPr>
          <p:cNvSpPr txBox="1"/>
          <p:nvPr/>
        </p:nvSpPr>
        <p:spPr>
          <a:xfrm>
            <a:off x="8540710" y="5252590"/>
            <a:ext cx="12192000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1995 - JavaScript Created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1997 - ECMAScript 1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2009 - ECMAScript 5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2015 - ECMAScript 6</a:t>
            </a:r>
          </a:p>
        </p:txBody>
      </p:sp>
    </p:spTree>
    <p:extLst>
      <p:ext uri="{BB962C8B-B14F-4D97-AF65-F5344CB8AC3E}">
        <p14:creationId xmlns:p14="http://schemas.microsoft.com/office/powerpoint/2010/main" val="2157988653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05815" y="466568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01354-C7C2-4BD1-9474-D37D44444FCB}"/>
              </a:ext>
            </a:extLst>
          </p:cNvPr>
          <p:cNvSpPr txBox="1"/>
          <p:nvPr/>
        </p:nvSpPr>
        <p:spPr>
          <a:xfrm>
            <a:off x="6289641" y="4463619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Why we need to use ES6?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534D3-4F0A-4277-A840-E902A5F97768}"/>
              </a:ext>
            </a:extLst>
          </p:cNvPr>
          <p:cNvSpPr txBox="1"/>
          <p:nvPr/>
        </p:nvSpPr>
        <p:spPr>
          <a:xfrm>
            <a:off x="8322864" y="6651679"/>
            <a:ext cx="10471355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Better features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Compatible with latest libraries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Improved performance</a:t>
            </a:r>
          </a:p>
        </p:txBody>
      </p:sp>
    </p:spTree>
    <p:extLst>
      <p:ext uri="{BB962C8B-B14F-4D97-AF65-F5344CB8AC3E}">
        <p14:creationId xmlns:p14="http://schemas.microsoft.com/office/powerpoint/2010/main" val="1246392732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7669412" y="345542"/>
            <a:ext cx="808888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ES6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DE4FE-CFDC-4A94-A488-573982C9A062}"/>
              </a:ext>
            </a:extLst>
          </p:cNvPr>
          <p:cNvSpPr txBox="1"/>
          <p:nvPr/>
        </p:nvSpPr>
        <p:spPr>
          <a:xfrm>
            <a:off x="2828320" y="3475829"/>
            <a:ext cx="6882581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let keyword​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const keyword​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Iterator &amp; for-of​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template literals​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spread operator​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classes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class inheritance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48A90-85A3-4DC0-8D8E-0F61C44E86E4}"/>
              </a:ext>
            </a:extLst>
          </p:cNvPr>
          <p:cNvSpPr txBox="1"/>
          <p:nvPr/>
        </p:nvSpPr>
        <p:spPr>
          <a:xfrm>
            <a:off x="11214365" y="3475827"/>
            <a:ext cx="11897032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Default function parameters​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Enhanced object literals​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Arrow Functions​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Arrow Functions and 'this' scope​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Destructuring assignment​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generators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promises</a:t>
            </a:r>
          </a:p>
        </p:txBody>
      </p:sp>
    </p:spTree>
    <p:extLst>
      <p:ext uri="{BB962C8B-B14F-4D97-AF65-F5344CB8AC3E}">
        <p14:creationId xmlns:p14="http://schemas.microsoft.com/office/powerpoint/2010/main" val="1317026509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05815" y="466568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1860118" y="3277572"/>
            <a:ext cx="49161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let keyword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D56B4A-6E29-4A26-9546-CF49EB82A1DB}"/>
              </a:ext>
            </a:extLst>
          </p:cNvPr>
          <p:cNvSpPr txBox="1"/>
          <p:nvPr/>
        </p:nvSpPr>
        <p:spPr>
          <a:xfrm>
            <a:off x="3883367" y="5170368"/>
            <a:ext cx="1892709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let</a:t>
            </a:r>
            <a:r>
              <a:rPr lang="en-US">
                <a:solidFill>
                  <a:srgbClr val="3B3C40"/>
                </a:solidFill>
                <a:latin typeface="Open Sans"/>
              </a:rPr>
              <a:t> allows you to declare variables that are limited in scope to the block, statement, or expression on which it is used.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3266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30020" y="103492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1835913" y="1413784"/>
            <a:ext cx="49161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let keyword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C0B52-1951-4273-B4CD-A05605C20B2E}"/>
              </a:ext>
            </a:extLst>
          </p:cNvPr>
          <p:cNvSpPr txBox="1"/>
          <p:nvPr/>
        </p:nvSpPr>
        <p:spPr>
          <a:xfrm>
            <a:off x="6778582" y="2245357"/>
            <a:ext cx="11651226" cy="995144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function varTest() {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var x = 1;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if (true) {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    var x = 2; // same variable!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    console.log(x); // 2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}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console.log(x); // 2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}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function letTest() {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let x = 1;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if (true) {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     let x = 2; // different variable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     console.log(x); // 2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}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           console.log(x); // 1 </a:t>
            </a:r>
          </a:p>
          <a:p>
            <a:pPr algn="l" latinLnBrk="1" hangingPunct="0"/>
            <a:r>
              <a:rPr lang="en-US" sz="4000">
                <a:solidFill>
                  <a:srgbClr val="FFFFF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9057127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78430" y="6672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1376017" y="1583219"/>
            <a:ext cx="683342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Default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E366C-716E-4773-9D85-F60A94F6D804}"/>
              </a:ext>
            </a:extLst>
          </p:cNvPr>
          <p:cNvSpPr txBox="1"/>
          <p:nvPr/>
        </p:nvSpPr>
        <p:spPr>
          <a:xfrm>
            <a:off x="2753033" y="2483608"/>
            <a:ext cx="20573998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Default function parameters</a:t>
            </a:r>
            <a:r>
              <a:rPr lang="en-US">
                <a:solidFill>
                  <a:srgbClr val="3B3C40"/>
                </a:solidFill>
                <a:latin typeface="Open Sans"/>
              </a:rPr>
              <a:t> allow formal parameters to be initialized with default values if no value or </a:t>
            </a:r>
            <a:r>
              <a:rPr lang="en-US">
                <a:latin typeface="Open Sans"/>
              </a:rPr>
              <a:t>undefined</a:t>
            </a:r>
            <a:r>
              <a:rPr lang="en-US">
                <a:solidFill>
                  <a:srgbClr val="3B3C40"/>
                </a:solidFill>
                <a:latin typeface="Open Sans"/>
              </a:rPr>
              <a:t> is passed.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AA466-D9C1-4825-B8BC-7BB8729D9E7E}"/>
              </a:ext>
            </a:extLst>
          </p:cNvPr>
          <p:cNvSpPr txBox="1"/>
          <p:nvPr/>
        </p:nvSpPr>
        <p:spPr>
          <a:xfrm>
            <a:off x="3378232" y="4481158"/>
            <a:ext cx="17943869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//ES5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getAccounts =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(limit)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limit = limit ||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10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 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link =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(height, color, url) {</a:t>
            </a: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height = height ||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50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color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color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||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'red'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url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url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||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'https://node.university'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// 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192709673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78430" y="6672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1376017" y="1583219"/>
            <a:ext cx="683342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Default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BDD3A-1788-45E5-AF88-B5670EA28815}"/>
              </a:ext>
            </a:extLst>
          </p:cNvPr>
          <p:cNvSpPr txBox="1"/>
          <p:nvPr/>
        </p:nvSpPr>
        <p:spPr>
          <a:xfrm>
            <a:off x="2944044" y="2459403"/>
            <a:ext cx="2067232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Default function parameters</a:t>
            </a:r>
            <a:r>
              <a:rPr lang="en-US">
                <a:solidFill>
                  <a:srgbClr val="3B3C40"/>
                </a:solidFill>
                <a:latin typeface="Open Sans"/>
              </a:rPr>
              <a:t> allow formal parameters to be initialized with default values if no value or </a:t>
            </a:r>
            <a:r>
              <a:rPr lang="en-US">
                <a:latin typeface="Open Sans"/>
              </a:rPr>
              <a:t>undefined</a:t>
            </a:r>
            <a:r>
              <a:rPr lang="en-US">
                <a:solidFill>
                  <a:srgbClr val="3B3C40"/>
                </a:solidFill>
                <a:latin typeface="Open Sans"/>
              </a:rPr>
              <a:t> is passed.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A3AA2-C7EF-4C29-8872-2D2BBA90EA7C}"/>
              </a:ext>
            </a:extLst>
          </p:cNvPr>
          <p:cNvSpPr txBox="1"/>
          <p:nvPr/>
        </p:nvSpPr>
        <p:spPr>
          <a:xfrm>
            <a:off x="2865043" y="4251022"/>
            <a:ext cx="19000839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/* ES6, we can put the default values right in the</a:t>
            </a: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signature of the functions like below */</a:t>
            </a: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getAccounts =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(limit =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10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 {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//...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link =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(height =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50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color =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'red'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url =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'https://node.university'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//...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4256612176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9678430" y="321337"/>
            <a:ext cx="51637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ES6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27011-C912-4045-9B9B-9BD667AEF499}"/>
              </a:ext>
            </a:extLst>
          </p:cNvPr>
          <p:cNvSpPr txBox="1"/>
          <p:nvPr/>
        </p:nvSpPr>
        <p:spPr>
          <a:xfrm>
            <a:off x="732998" y="2406190"/>
            <a:ext cx="508819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const keyword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1FCCD-1B11-4162-AE66-6127987B06D3}"/>
              </a:ext>
            </a:extLst>
          </p:cNvPr>
          <p:cNvSpPr txBox="1"/>
          <p:nvPr/>
        </p:nvSpPr>
        <p:spPr>
          <a:xfrm>
            <a:off x="2033810" y="3650254"/>
            <a:ext cx="21508063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3B3C40"/>
                </a:solidFill>
                <a:latin typeface="Open Sans"/>
              </a:rPr>
              <a:t>Constants are block-scoped, much like variables defined using the </a:t>
            </a:r>
            <a:r>
              <a:rPr lang="en-US">
                <a:solidFill>
                  <a:srgbClr val="106BCC"/>
                </a:solidFill>
                <a:latin typeface="Open Sans"/>
                <a:hlinkClick r:id="rId2"/>
              </a:rPr>
              <a:t>let</a:t>
            </a:r>
            <a:r>
              <a:rPr lang="en-US">
                <a:solidFill>
                  <a:srgbClr val="3B3C40"/>
                </a:solidFill>
                <a:latin typeface="Open Sans"/>
              </a:rPr>
              <a:t> statement. The value of a constant cannot change through re-assignment, and it can't be redeclared.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489DB-F2CE-4E23-B4ED-18C7E2677835}"/>
              </a:ext>
            </a:extLst>
          </p:cNvPr>
          <p:cNvSpPr txBox="1"/>
          <p:nvPr/>
        </p:nvSpPr>
        <p:spPr>
          <a:xfrm>
            <a:off x="921548" y="6975953"/>
            <a:ext cx="22638771" cy="441146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const </a:t>
            </a:r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PI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3.14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PI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=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2.4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//TypeError: Assignment to constant variable.</a:t>
            </a:r>
          </a:p>
          <a:p>
            <a:pPr algn="l" latinLnBrk="1" hangingPunct="0"/>
            <a:endParaRPr lang="en-US" b="1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1895828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Lab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76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MongoDB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7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277" y="79717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A8709-5825-4D53-A2ED-FA22DFF3E9B1}"/>
              </a:ext>
            </a:extLst>
          </p:cNvPr>
          <p:cNvSpPr txBox="1"/>
          <p:nvPr/>
        </p:nvSpPr>
        <p:spPr>
          <a:xfrm>
            <a:off x="5648556" y="4747226"/>
            <a:ext cx="12922926" cy="59503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latin typeface="Verdana"/>
                <a:ea typeface="Verdana"/>
              </a:rPr>
              <a:t>A container for a value</a:t>
            </a:r>
          </a:p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Verdana"/>
                <a:ea typeface="Verdana"/>
              </a:rPr>
              <a:t>JavaScript is weakly/dynamically typed</a:t>
            </a:r>
            <a:endParaRPr lang="en-US" sz="4000">
              <a:latin typeface="Verdana"/>
              <a:ea typeface="Verdana"/>
            </a:endParaRPr>
          </a:p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Verdana"/>
                <a:ea typeface="Verdana"/>
              </a:rPr>
              <a:t>No need to specify variable types</a:t>
            </a:r>
            <a:endParaRPr lang="en-US" sz="4000">
              <a:latin typeface="Verdana"/>
              <a:ea typeface="Verdana"/>
            </a:endParaRPr>
          </a:p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Verdana"/>
                <a:ea typeface="Verdana"/>
              </a:rPr>
              <a:t>Variable types can change</a:t>
            </a:r>
            <a:endParaRPr lang="en-US" sz="4000">
              <a:latin typeface="Verdana"/>
              <a:ea typeface="Verdana"/>
            </a:endParaRPr>
          </a:p>
          <a:p>
            <a:pPr marL="1028700" indent="-571500" algn="l" latinLnBrk="1" hangingPunct="0">
              <a:lnSpc>
                <a:spcPct val="15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Verdana"/>
                <a:ea typeface="Verdana"/>
              </a:rPr>
              <a:t>Sometimes we don’t know a variable’s type</a:t>
            </a:r>
            <a:endParaRPr lang="en-US" sz="4000">
              <a:latin typeface="Verdana"/>
              <a:ea typeface="Verdana"/>
            </a:endParaRPr>
          </a:p>
          <a:p>
            <a:pPr algn="l" latinLnBrk="1" hangingPunct="0"/>
            <a:endParaRPr lang="en-US" sz="4000">
              <a:solidFill>
                <a:srgbClr val="000000"/>
              </a:solidFill>
              <a:latin typeface="Verdana"/>
              <a:ea typeface="Verdana"/>
            </a:endParaRPr>
          </a:p>
          <a:p>
            <a:pPr algn="l" latinLnBrk="1" hangingPunct="0"/>
            <a:endParaRPr lang="en-US" sz="4000"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37737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384322" y="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MongoDB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8047" y="3954313"/>
            <a:ext cx="8145011" cy="6996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History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How to install?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“No SQL” concept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Where Mongo Fits in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MongoShell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Robo3T (formerly </a:t>
            </a:r>
            <a:r>
              <a:rPr lang="en-US" err="1">
                <a:solidFill>
                  <a:srgbClr val="000000"/>
                </a:solidFill>
              </a:rPr>
              <a:t>RoboMongo</a:t>
            </a:r>
            <a:r>
              <a:rPr lang="en-US">
                <a:solidFill>
                  <a:srgbClr val="000000"/>
                </a:solidFill>
              </a:rPr>
              <a:t>)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82209" y="3743166"/>
            <a:ext cx="6708654" cy="9582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use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show </a:t>
            </a:r>
            <a:r>
              <a:rPr lang="en-US" err="1">
                <a:solidFill>
                  <a:srgbClr val="000000"/>
                </a:solidFill>
              </a:rPr>
              <a:t>dbs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show collections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insert/save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find()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_id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updateOne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remove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deleteOne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aggregate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26017" y="3668092"/>
            <a:ext cx="5286170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indexing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replicaSet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sharding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mongodump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mongorestore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56252" y="2809763"/>
            <a:ext cx="4190200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000000"/>
                </a:solidFill>
              </a:rPr>
              <a:t>Commands</a:t>
            </a:r>
            <a:endParaRPr kumimoji="0" lang="en-US" sz="5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90047" y="2797548"/>
            <a:ext cx="2412019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About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69461" y="2809763"/>
            <a:ext cx="3311103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000000"/>
                </a:solidFill>
              </a:rPr>
              <a:t>Features</a:t>
            </a:r>
            <a:endParaRPr kumimoji="0" lang="en-US" sz="5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95190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History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3562365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7090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58203-3AC4-48FE-BF63-625E1F30EB76}"/>
              </a:ext>
            </a:extLst>
          </p:cNvPr>
          <p:cNvSpPr txBox="1"/>
          <p:nvPr/>
        </p:nvSpPr>
        <p:spPr>
          <a:xfrm>
            <a:off x="6096000" y="6468149"/>
            <a:ext cx="121920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>
              <a:solidFill>
                <a:srgbClr val="FF0000"/>
              </a:solidFill>
              <a:highlight>
                <a:srgbClr val="FF0000"/>
              </a:highlight>
              <a:latin typeface="Proxima Nov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453D1-72DB-4915-992C-08551BA1B621}"/>
              </a:ext>
            </a:extLst>
          </p:cNvPr>
          <p:cNvSpPr txBox="1"/>
          <p:nvPr/>
        </p:nvSpPr>
        <p:spPr>
          <a:xfrm>
            <a:off x="2973933" y="2038808"/>
            <a:ext cx="1880419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0070C0"/>
                </a:solidFill>
                <a:latin typeface="Proxima Nova"/>
                <a:cs typeface="Segoe UI"/>
                <a:hlinkClick r:id="rId2"/>
              </a:rPr>
              <a:t>https://www.mongodb.com/download-center#community</a:t>
            </a:r>
            <a:r>
              <a:rPr lang="en-US">
                <a:solidFill>
                  <a:srgbClr val="0070C0"/>
                </a:solidFill>
              </a:rPr>
              <a:t>​</a:t>
            </a:r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B24EE09-FEC0-4699-8A68-D5078E5E6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75" y="3250023"/>
            <a:ext cx="21442617" cy="86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2118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D75186-2B53-46C3-ABB1-FD46B4B3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30" y="2587114"/>
            <a:ext cx="18243753" cy="940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1474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82218" y="36165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A227E7F-DFD4-42DB-B594-002EFCF9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89" y="2188907"/>
            <a:ext cx="17973366" cy="98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0707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33759" y="38588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93C13C9-DEDE-4B01-A937-6B019A2B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64" y="2323793"/>
            <a:ext cx="18345763" cy="94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09147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0098A4-F321-4595-9EF2-6CE402B9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70" y="2016074"/>
            <a:ext cx="19192873" cy="10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59765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26474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AF83D4-8536-4FB3-90D4-5B6988B2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51" y="1815435"/>
            <a:ext cx="14564646" cy="104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204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9" y="26474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53263E-0A06-4373-9605-42699B4D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483" y="1809903"/>
            <a:ext cx="15664323" cy="103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2613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854DD6-C8EC-43E3-89D7-791D5800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5" y="2139899"/>
            <a:ext cx="22631704" cy="94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9826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416FD-B31A-4C82-A4DF-FC8E52DA6199}"/>
              </a:ext>
            </a:extLst>
          </p:cNvPr>
          <p:cNvSpPr txBox="1"/>
          <p:nvPr/>
        </p:nvSpPr>
        <p:spPr>
          <a:xfrm>
            <a:off x="3429443" y="4522411"/>
            <a:ext cx="4410139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string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number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 err="1">
                <a:latin typeface="Verdana"/>
                <a:ea typeface="Verdana"/>
              </a:rPr>
              <a:t>boolean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4B245-B181-453C-8FD0-228BBFF089E9}"/>
              </a:ext>
            </a:extLst>
          </p:cNvPr>
          <p:cNvSpPr txBox="1"/>
          <p:nvPr/>
        </p:nvSpPr>
        <p:spPr>
          <a:xfrm>
            <a:off x="1249934" y="3128028"/>
            <a:ext cx="625127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b="1">
                <a:solidFill>
                  <a:srgbClr val="000000"/>
                </a:solidFill>
              </a:rPr>
              <a:t>Primitive Types </a:t>
            </a:r>
            <a:endParaRPr lang="en-US" sz="5600" b="1" i="0" u="none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49853-4198-4424-9C19-E27FE8020716}"/>
              </a:ext>
            </a:extLst>
          </p:cNvPr>
          <p:cNvSpPr txBox="1"/>
          <p:nvPr/>
        </p:nvSpPr>
        <p:spPr>
          <a:xfrm>
            <a:off x="18171406" y="9667895"/>
            <a:ext cx="650923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Gill Sans"/>
                <a:ea typeface="Verdana"/>
              </a:rPr>
              <a:t>[</a:t>
            </a:r>
            <a:r>
              <a:rPr lang="en-US">
                <a:latin typeface="Gill Sans"/>
                <a:ea typeface="Verdana"/>
                <a:cs typeface="Verdana"/>
              </a:rPr>
              <a:t>Arrays]</a:t>
            </a:r>
            <a:endParaRPr lang="en-US">
              <a:solidFill>
                <a:srgbClr val="000000"/>
              </a:solidFill>
              <a:latin typeface="Gill Sans"/>
              <a:ea typeface="Verdana"/>
              <a:cs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Gill Sans"/>
                <a:ea typeface="Verdana"/>
                <a:cs typeface="Verdana"/>
              </a:rPr>
              <a:t>{Objects}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E2747-BB62-4DF8-B299-78CBD66C9E21}"/>
              </a:ext>
            </a:extLst>
          </p:cNvPr>
          <p:cNvSpPr txBox="1"/>
          <p:nvPr/>
        </p:nvSpPr>
        <p:spPr>
          <a:xfrm>
            <a:off x="16784147" y="8271145"/>
            <a:ext cx="676885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b="1">
                <a:solidFill>
                  <a:srgbClr val="000000"/>
                </a:solidFill>
              </a:rPr>
              <a:t>Composite Types</a:t>
            </a:r>
            <a:r>
              <a:rPr lang="en-US">
                <a:solidFill>
                  <a:srgbClr val="000000"/>
                </a:solidFill>
              </a:rPr>
              <a:t> </a:t>
            </a:r>
            <a:endParaRPr lang="en-US" sz="5600" b="0" i="0" u="none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F58C5-4FBF-4314-A20D-A4B2B0E66C7C}"/>
              </a:ext>
            </a:extLst>
          </p:cNvPr>
          <p:cNvSpPr txBox="1"/>
          <p:nvPr/>
        </p:nvSpPr>
        <p:spPr>
          <a:xfrm>
            <a:off x="10973148" y="7383332"/>
            <a:ext cx="441013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undefined</a:t>
            </a:r>
            <a:endParaRPr lang="en-US">
              <a:latin typeface="Gill Sans"/>
              <a:ea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  <a:cs typeface="Verdana"/>
              </a:rPr>
              <a:t>null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CEC80-96E6-4E0F-A059-2AC42FF27646}"/>
              </a:ext>
            </a:extLst>
          </p:cNvPr>
          <p:cNvSpPr txBox="1"/>
          <p:nvPr/>
        </p:nvSpPr>
        <p:spPr>
          <a:xfrm>
            <a:off x="9136456" y="5900878"/>
            <a:ext cx="625127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rtl="0" latinLnBrk="1" hangingPunct="0"/>
            <a:r>
              <a:rPr lang="en-US" b="1">
                <a:solidFill>
                  <a:srgbClr val="000000"/>
                </a:solidFill>
              </a:rPr>
              <a:t>Special Types </a:t>
            </a:r>
            <a:endParaRPr lang="en-US" sz="5600" b="1" i="0" u="none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636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  <p:bldP spid="6" grpId="0"/>
      <p:bldP spid="7" grpId="0" build="p"/>
      <p:bldP spid="8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1A362A3-4F43-4578-A841-5D3D71FC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3" y="2017457"/>
            <a:ext cx="23523675" cy="95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21515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C09DFC5-9070-41A6-A027-6D0640D1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8" y="2057861"/>
            <a:ext cx="23540576" cy="98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97295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How to install?</a:t>
            </a:r>
            <a:endParaRPr lang="en-US" b="1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6878249-6BF8-4832-8DA3-B09FB745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49" y="2979019"/>
            <a:ext cx="23152817" cy="822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4056"/>
      </p:ext>
    </p:extLst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“No SQL” concept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50D7D-FD52-45B7-AB22-4971DEBE2233}"/>
              </a:ext>
            </a:extLst>
          </p:cNvPr>
          <p:cNvSpPr txBox="1"/>
          <p:nvPr/>
        </p:nvSpPr>
        <p:spPr>
          <a:xfrm>
            <a:off x="1051775" y="3852048"/>
            <a:ext cx="22108732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Relational database management systems are transaction-based and have </a:t>
            </a:r>
            <a:r>
              <a:rPr lang="en-US" sz="4800" b="1">
                <a:solidFill>
                  <a:srgbClr val="29A8FF"/>
                </a:solidFill>
                <a:latin typeface="Cambria"/>
                <a:ea typeface="Cambria"/>
                <a:hlinkClick r:id="rId2" tooltip="http://en.wikipedia.org/wiki/ACID"/>
              </a:rPr>
              <a:t>ACID</a:t>
            </a: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</a:t>
            </a:r>
            <a:endParaRPr lang="en-US">
              <a:solidFill>
                <a:srgbClr val="000000"/>
              </a:solidFill>
              <a:latin typeface="Gill Sans"/>
              <a:ea typeface="Cambria"/>
            </a:endParaRPr>
          </a:p>
          <a:p>
            <a:pPr algn="l" latinLnBrk="1" hangingPunct="0"/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  rules. NoSQL systems do not fully support the ACID rules and there is no </a:t>
            </a:r>
            <a:endParaRPr lang="en-US">
              <a:solidFill>
                <a:srgbClr val="000000"/>
              </a:solidFill>
              <a:latin typeface="Gill Sans"/>
              <a:ea typeface="Cambria"/>
            </a:endParaRPr>
          </a:p>
          <a:p>
            <a:pPr algn="l" latinLnBrk="1" hangingPunct="0"/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  transaction concept in many NoSQL systems.</a:t>
            </a:r>
            <a:endParaRPr lang="en-US"/>
          </a:p>
          <a:p>
            <a:pPr algn="l" latinLnBrk="1" hangingPunct="0">
              <a:buChar char="•"/>
            </a:pP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Data in the relational database management systems is located on fixed tables </a:t>
            </a:r>
          </a:p>
          <a:p>
            <a:pPr algn="l" latinLnBrk="1" hangingPunct="0"/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  and columns. NoSQL systems are not dependent on fixed tables and columns.</a:t>
            </a:r>
            <a:endParaRPr lang="en-US"/>
          </a:p>
          <a:p>
            <a:pPr algn="l" latinLnBrk="1" hangingPunct="0">
              <a:buChar char="•"/>
            </a:pP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SQL query is not used in NoSQL systems.</a:t>
            </a:r>
          </a:p>
          <a:p>
            <a:pPr algn="l" latinLnBrk="1" hangingPunct="0">
              <a:buChar char="•"/>
            </a:pPr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Disintegration of data by primary key is not compulsory in relational database</a:t>
            </a:r>
          </a:p>
          <a:p>
            <a:pPr algn="l" latinLnBrk="1" hangingPunct="0"/>
            <a:r>
              <a:rPr lang="en-US" sz="4800">
                <a:solidFill>
                  <a:srgbClr val="222635"/>
                </a:solidFill>
                <a:latin typeface="Cambria"/>
                <a:ea typeface="Cambria"/>
              </a:rPr>
              <a:t>     management systems. NoSQL systems access the data over primary keys.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95518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MongoDB</a:t>
            </a:r>
            <a:r>
              <a:rPr lang="en-US" sz="9600" b="1">
                <a:latin typeface="Oswald Regular"/>
              </a:rPr>
              <a:t> vs SQL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3236FD-49A5-4BAF-B113-471328897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78670"/>
              </p:ext>
            </p:extLst>
          </p:nvPr>
        </p:nvGraphicFramePr>
        <p:xfrm>
          <a:off x="1888901" y="2511380"/>
          <a:ext cx="20572268" cy="9010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134">
                  <a:extLst>
                    <a:ext uri="{9D8B030D-6E8A-4147-A177-3AD203B41FA5}">
                      <a16:colId xmlns:a16="http://schemas.microsoft.com/office/drawing/2014/main" val="2228546824"/>
                    </a:ext>
                  </a:extLst>
                </a:gridCol>
                <a:gridCol w="10286134">
                  <a:extLst>
                    <a:ext uri="{9D8B030D-6E8A-4147-A177-3AD203B41FA5}">
                      <a16:colId xmlns:a16="http://schemas.microsoft.com/office/drawing/2014/main" val="3021855644"/>
                    </a:ext>
                  </a:extLst>
                </a:gridCol>
              </a:tblGrid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database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2"/>
                        </a:rPr>
                        <a:t>database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327474135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table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3"/>
                        </a:rPr>
                        <a:t>collection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48611801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row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4"/>
                        </a:rPr>
                        <a:t>document</a:t>
                      </a:r>
                      <a:r>
                        <a:rPr lang="en-US" sz="4000" b="1">
                          <a:effectLst/>
                        </a:rPr>
                        <a:t> or </a:t>
                      </a:r>
                      <a:r>
                        <a:rPr lang="en-US" sz="4000" b="1">
                          <a:effectLst/>
                          <a:hlinkClick r:id="rId5"/>
                        </a:rPr>
                        <a:t>BSON</a:t>
                      </a:r>
                      <a:r>
                        <a:rPr lang="en-US" sz="4000" b="1">
                          <a:effectLst/>
                        </a:rPr>
                        <a:t> document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220886084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column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6"/>
                        </a:rPr>
                        <a:t>field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803555955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index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7"/>
                        </a:rPr>
                        <a:t>index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427269275"/>
                  </a:ext>
                </a:extLst>
              </a:tr>
              <a:tr h="86038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table joins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embedded documents and linking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37360702"/>
                  </a:ext>
                </a:extLst>
              </a:tr>
              <a:tr h="1838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primary key</a:t>
                      </a:r>
                      <a:br>
                        <a:rPr lang="en-US" sz="4000" b="1">
                          <a:effectLst/>
                        </a:rPr>
                      </a:br>
                      <a:r>
                        <a:rPr lang="en-US" sz="4000" b="1">
                          <a:effectLst/>
                        </a:rPr>
                        <a:t>Specify any unique column or column combination as primary key.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  <a:hlinkClick r:id="rId8" invalidUrl="http://"/>
                        </a:rPr>
                        <a:t>primary key</a:t>
                      </a:r>
                      <a:br>
                        <a:rPr lang="en-US" sz="4000" b="1">
                          <a:effectLst/>
                          <a:hlinkClick r:id="rId9" invalidUrl="http://"/>
                        </a:rPr>
                      </a:br>
                      <a:r>
                        <a:rPr lang="en-US" sz="4000" b="1">
                          <a:effectLst/>
                        </a:rPr>
                        <a:t>In MongoDB, the primary key is automatically set to the </a:t>
                      </a:r>
                      <a:r>
                        <a:rPr lang="en-US" sz="4000" b="1">
                          <a:effectLst/>
                          <a:hlinkClick r:id="rId10"/>
                        </a:rPr>
                        <a:t>_id</a:t>
                      </a:r>
                      <a:r>
                        <a:rPr lang="en-US" sz="4000" b="1">
                          <a:effectLst/>
                        </a:rPr>
                        <a:t> field.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74286275"/>
                  </a:ext>
                </a:extLst>
              </a:tr>
              <a:tr h="1838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aggregation (e.g. group by)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>
                          <a:effectLst/>
                        </a:rPr>
                        <a:t>aggregation framework</a:t>
                      </a:r>
                      <a:br>
                        <a:rPr lang="en-US" sz="4000" b="1">
                          <a:effectLst/>
                        </a:rPr>
                      </a:br>
                      <a:r>
                        <a:rPr lang="en-US" sz="4000" b="1">
                          <a:effectLst/>
                        </a:rPr>
                        <a:t>See the </a:t>
                      </a:r>
                      <a:r>
                        <a:rPr lang="en-US" sz="4000" b="1">
                          <a:effectLst/>
                          <a:hlinkClick r:id="rId11"/>
                        </a:rPr>
                        <a:t>SQL to Aggregation Framework Mapping Chart.</a:t>
                      </a:r>
                      <a:endParaRPr lang="en-US" sz="4000" b="1">
                        <a:effectLst/>
                        <a:latin typeface="Cambira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8778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019368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Where Mongo Fits in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6550729"/>
      </p:ext>
    </p:extLst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088B-A714-4DE8-B1B7-4D3420AAA714}"/>
              </a:ext>
            </a:extLst>
          </p:cNvPr>
          <p:cNvSpPr txBox="1"/>
          <p:nvPr/>
        </p:nvSpPr>
        <p:spPr>
          <a:xfrm>
            <a:off x="2897759" y="373484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ea typeface="+mn-lt"/>
                <a:cs typeface="+mn-lt"/>
              </a:rPr>
              <a:t>$mongo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0F779C5-E906-48B4-A588-26263575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93" y="4975457"/>
            <a:ext cx="19255861" cy="53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8068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8088B-A714-4DE8-B1B7-4D3420AAA714}"/>
              </a:ext>
            </a:extLst>
          </p:cNvPr>
          <p:cNvSpPr txBox="1"/>
          <p:nvPr/>
        </p:nvSpPr>
        <p:spPr>
          <a:xfrm>
            <a:off x="5005689" y="7452370"/>
            <a:ext cx="14256774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lvl="1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ill Sans"/>
                <a:ea typeface="+mn-lt"/>
                <a:cs typeface="+mn-lt"/>
              </a:rPr>
              <a:t>  Administrative tasks</a:t>
            </a:r>
            <a:endParaRPr lang="en-US"/>
          </a:p>
          <a:p>
            <a:pPr marL="685800" lvl="1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ill Sans"/>
                <a:ea typeface="+mn-lt"/>
                <a:cs typeface="+mn-lt"/>
              </a:rPr>
              <a:t>  Batch Processing</a:t>
            </a:r>
            <a:endParaRPr lang="en-US"/>
          </a:p>
          <a:p>
            <a:pPr marL="685800" lvl="1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ill Sans"/>
                <a:ea typeface="+mn-lt"/>
                <a:cs typeface="+mn-lt"/>
              </a:rPr>
              <a:t>  Fixing/Modifying some documents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97360-FAB9-44A0-BBF7-DEDA9E655542}"/>
              </a:ext>
            </a:extLst>
          </p:cNvPr>
          <p:cNvSpPr txBox="1"/>
          <p:nvPr/>
        </p:nvSpPr>
        <p:spPr>
          <a:xfrm>
            <a:off x="1352424" y="3177575"/>
            <a:ext cx="636638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latinLnBrk="1" hangingPunct="0">
              <a:buFont typeface="Arial"/>
              <a:buChar char="•"/>
            </a:pPr>
            <a:r>
              <a:rPr lang="en-US"/>
              <a:t>Runs JavaScript</a:t>
            </a:r>
            <a:endParaRPr lang="en-US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70EE0-8804-4760-B858-04E954470BC1}"/>
              </a:ext>
            </a:extLst>
          </p:cNvPr>
          <p:cNvSpPr txBox="1"/>
          <p:nvPr/>
        </p:nvSpPr>
        <p:spPr>
          <a:xfrm>
            <a:off x="675360" y="6472733"/>
            <a:ext cx="602225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latinLnBrk="1" hangingPunct="0">
              <a:buFont typeface="Arial"/>
              <a:buChar char="•"/>
            </a:pPr>
            <a:r>
              <a:rPr lang="en-US"/>
              <a:t>Useful for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43D9E-AADE-4847-AA3B-47ACD93F77C0}"/>
              </a:ext>
            </a:extLst>
          </p:cNvPr>
          <p:cNvSpPr txBox="1"/>
          <p:nvPr/>
        </p:nvSpPr>
        <p:spPr>
          <a:xfrm>
            <a:off x="5126836" y="4297351"/>
            <a:ext cx="121920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3" algn="l" rtl="0" latinLnBrk="1" hangingPunct="0">
              <a:buChar char="•"/>
            </a:pPr>
            <a:r>
              <a:rPr lang="en-US">
                <a:cs typeface="Arial"/>
              </a:rPr>
              <a:t>Run Administrative tasks​</a:t>
            </a:r>
          </a:p>
          <a:p>
            <a:pPr lvl="3" algn="l" rtl="0" latinLnBrk="1" hangingPunct="0">
              <a:buChar char="•"/>
            </a:pPr>
            <a:r>
              <a:rPr lang="en-US">
                <a:cs typeface="Arial"/>
              </a:rPr>
              <a:t>Run single </a:t>
            </a:r>
            <a:r>
              <a:rPr lang="en-US" err="1">
                <a:cs typeface="Arial"/>
              </a:rPr>
              <a:t>adhoc</a:t>
            </a:r>
            <a:r>
              <a:rPr lang="en-US">
                <a:cs typeface="Arial"/>
              </a:rPr>
              <a:t> command​</a:t>
            </a:r>
            <a:endParaRPr lang="en-US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2029048"/>
      </p:ext>
    </p:extLst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0E0B9-0FD1-4756-B069-88B06CC74451}"/>
              </a:ext>
            </a:extLst>
          </p:cNvPr>
          <p:cNvSpPr txBox="1"/>
          <p:nvPr/>
        </p:nvSpPr>
        <p:spPr>
          <a:xfrm>
            <a:off x="1220623" y="2950673"/>
            <a:ext cx="1784554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Switch to another database or create new database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491DF-79DF-4A55-8090-B8E16D2FDA4D}"/>
              </a:ext>
            </a:extLst>
          </p:cNvPr>
          <p:cNvSpPr txBox="1"/>
          <p:nvPr/>
        </p:nvSpPr>
        <p:spPr>
          <a:xfrm>
            <a:off x="1799391" y="4259044"/>
            <a:ext cx="690716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616161"/>
                </a:solidFill>
                <a:latin typeface="Proxima Nova"/>
              </a:rPr>
              <a:t>&gt; </a:t>
            </a:r>
            <a:r>
              <a:rPr lang="en-US" sz="5400" b="1">
                <a:solidFill>
                  <a:srgbClr val="616161"/>
                </a:solidFill>
                <a:latin typeface="Proxima Nova"/>
              </a:rPr>
              <a:t>use</a:t>
            </a:r>
            <a:r>
              <a:rPr lang="en-US" sz="5400">
                <a:solidFill>
                  <a:srgbClr val="616161"/>
                </a:solidFill>
                <a:latin typeface="Proxima Nova"/>
              </a:rPr>
              <a:t> </a:t>
            </a:r>
            <a:r>
              <a:rPr lang="en-US" sz="5400" err="1">
                <a:solidFill>
                  <a:srgbClr val="616161"/>
                </a:solidFill>
                <a:latin typeface="Proxima Nova"/>
              </a:rPr>
              <a:t>codingsastra</a:t>
            </a:r>
            <a:endParaRPr lang="en-US" sz="5400" err="1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82514B-E0B5-4093-831B-ADA1A0FA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401" y="5324321"/>
            <a:ext cx="18971648" cy="52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1786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9566C-6A69-4C87-B50E-FFF38947F1C3}"/>
              </a:ext>
            </a:extLst>
          </p:cNvPr>
          <p:cNvSpPr txBox="1"/>
          <p:nvPr/>
        </p:nvSpPr>
        <p:spPr>
          <a:xfrm>
            <a:off x="139102" y="2732611"/>
            <a:ext cx="2086896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Create collection by creating new document in the collection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A36D4-976D-4C82-A623-E7EF770B9643}"/>
              </a:ext>
            </a:extLst>
          </p:cNvPr>
          <p:cNvSpPr txBox="1"/>
          <p:nvPr/>
        </p:nvSpPr>
        <p:spPr>
          <a:xfrm>
            <a:off x="123256" y="4186357"/>
            <a:ext cx="2381864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insert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:"Varma",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lname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Bhupatiraju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",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degree:"MTech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"});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CE4F5D-0241-4A07-B3D9-E8BEB88F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230" y="6063124"/>
            <a:ext cx="20367215" cy="33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241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5873513" y="3850216"/>
            <a:ext cx="14198337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Arithmetic Operators</a:t>
            </a:r>
          </a:p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Comparison Operators</a:t>
            </a:r>
          </a:p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Logical (or Relational) Operators</a:t>
            </a:r>
          </a:p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Assignment Operators</a:t>
            </a:r>
          </a:p>
          <a:p>
            <a:pPr algn="just" latinLnBrk="1" hangingPunct="0"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  Conditional (or ternary) Operators</a:t>
            </a:r>
          </a:p>
        </p:txBody>
      </p:sp>
    </p:spTree>
    <p:extLst>
      <p:ext uri="{BB962C8B-B14F-4D97-AF65-F5344CB8AC3E}">
        <p14:creationId xmlns:p14="http://schemas.microsoft.com/office/powerpoint/2010/main" val="3420538122"/>
      </p:ext>
    </p:extLst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0EB17-7EDE-4FBB-A9C0-456F02277C39}"/>
              </a:ext>
            </a:extLst>
          </p:cNvPr>
          <p:cNvSpPr txBox="1"/>
          <p:nvPr/>
        </p:nvSpPr>
        <p:spPr>
          <a:xfrm>
            <a:off x="806619" y="2684153"/>
            <a:ext cx="2013154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Create collection by creating new document in the collection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F6D9C-E189-415A-9E6B-CD6959EAABA1}"/>
              </a:ext>
            </a:extLst>
          </p:cNvPr>
          <p:cNvSpPr txBox="1"/>
          <p:nvPr/>
        </p:nvSpPr>
        <p:spPr>
          <a:xfrm>
            <a:off x="-144318" y="4093697"/>
            <a:ext cx="2416277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4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4400" b="1" err="1">
                <a:solidFill>
                  <a:srgbClr val="000000"/>
                </a:solidFill>
                <a:latin typeface="Proxima Nova"/>
              </a:rPr>
              <a:t>insert</a:t>
            </a:r>
            <a:r>
              <a:rPr lang="en-US" sz="4400">
                <a:solidFill>
                  <a:srgbClr val="000000"/>
                </a:solidFill>
                <a:latin typeface="Proxima Nova"/>
              </a:rPr>
              <a:t>({fname:"Basanth",lname:"Alluri",degree:"MTech",gender:”Male”,age:22});</a:t>
            </a:r>
            <a:endParaRPr lang="en-US" sz="4400">
              <a:solidFill>
                <a:srgbClr val="00000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995CBA8-E1C5-45F5-88AE-375E161E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29" y="5546322"/>
            <a:ext cx="21468735" cy="3468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002C8-9E07-40E4-A57D-A538C5139579}"/>
              </a:ext>
            </a:extLst>
          </p:cNvPr>
          <p:cNvSpPr txBox="1"/>
          <p:nvPr/>
        </p:nvSpPr>
        <p:spPr>
          <a:xfrm>
            <a:off x="268036" y="9444072"/>
            <a:ext cx="1378974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What did you observe from previous insert?</a:t>
            </a:r>
            <a:endParaRPr lang="en-US" sz="5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37541"/>
      </p:ext>
    </p:extLst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33399-D8E8-442C-80DC-068929857FE4}"/>
              </a:ext>
            </a:extLst>
          </p:cNvPr>
          <p:cNvSpPr txBox="1"/>
          <p:nvPr/>
        </p:nvSpPr>
        <p:spPr>
          <a:xfrm>
            <a:off x="910972" y="2732611"/>
            <a:ext cx="14748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Find records in collection using find function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CC892-298A-4E6F-93C7-1B09E28F9836}"/>
              </a:ext>
            </a:extLst>
          </p:cNvPr>
          <p:cNvSpPr txBox="1"/>
          <p:nvPr/>
        </p:nvSpPr>
        <p:spPr>
          <a:xfrm>
            <a:off x="1061703" y="4040982"/>
            <a:ext cx="752167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({});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58DAD0C-5DA4-4F70-A649-627C1E3D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88" y="5533411"/>
            <a:ext cx="21674598" cy="35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24795"/>
      </p:ext>
    </p:extLst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EBCDC6-F2ED-462E-A7A1-D81506EFA471}"/>
              </a:ext>
            </a:extLst>
          </p:cNvPr>
          <p:cNvSpPr txBox="1"/>
          <p:nvPr/>
        </p:nvSpPr>
        <p:spPr>
          <a:xfrm>
            <a:off x="2618880" y="3504339"/>
            <a:ext cx="1917290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You can insert more than one record at a time by using 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insertMany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([{...},{..}])</a:t>
            </a:r>
            <a:endParaRPr lang="en-US" sz="5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06932"/>
      </p:ext>
    </p:extLst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F86B4-C378-45FA-994D-7DA15B63E464}"/>
              </a:ext>
            </a:extLst>
          </p:cNvPr>
          <p:cNvSpPr txBox="1"/>
          <p:nvPr/>
        </p:nvSpPr>
        <p:spPr>
          <a:xfrm>
            <a:off x="1664805" y="2877985"/>
            <a:ext cx="2128683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Find specific records in collection using find function with arguments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5A314-1966-4006-BDA5-02F8A06DB99E}"/>
              </a:ext>
            </a:extLst>
          </p:cNvPr>
          <p:cNvSpPr txBox="1"/>
          <p:nvPr/>
        </p:nvSpPr>
        <p:spPr>
          <a:xfrm>
            <a:off x="1492471" y="4477106"/>
            <a:ext cx="1194619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:”Varma”});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B84895-D689-465A-A8CA-1C6FB4640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19" y="5883992"/>
            <a:ext cx="21902276" cy="30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75742"/>
      </p:ext>
    </p:extLst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011E2-95B9-4D8E-A493-C9E18CC4759B}"/>
              </a:ext>
            </a:extLst>
          </p:cNvPr>
          <p:cNvSpPr txBox="1"/>
          <p:nvPr/>
        </p:nvSpPr>
        <p:spPr>
          <a:xfrm>
            <a:off x="3915381" y="2708382"/>
            <a:ext cx="1610032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Return the Specified Fields and the </a:t>
            </a:r>
            <a:r>
              <a:rPr lang="en-US" sz="5400">
                <a:latin typeface="Verdana"/>
                <a:ea typeface="Verdana"/>
              </a:rPr>
              <a:t>_id</a:t>
            </a:r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 Field Only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F9A96-C96D-402B-80D9-39EC12CE1946}"/>
              </a:ext>
            </a:extLst>
          </p:cNvPr>
          <p:cNvSpPr txBox="1"/>
          <p:nvPr/>
        </p:nvSpPr>
        <p:spPr>
          <a:xfrm>
            <a:off x="886743" y="4695168"/>
            <a:ext cx="1305232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({},{fname:1,lname:1});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826CDA-2CCE-463D-9485-CB16A0A5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51" y="6420772"/>
            <a:ext cx="22340425" cy="38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16069"/>
      </p:ext>
    </p:extLst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DB097-D836-41AB-AE47-BDFE3BE50CA0}"/>
              </a:ext>
            </a:extLst>
          </p:cNvPr>
          <p:cNvSpPr txBox="1"/>
          <p:nvPr/>
        </p:nvSpPr>
        <p:spPr>
          <a:xfrm>
            <a:off x="3963839" y="2877985"/>
            <a:ext cx="1538748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Return the Specified Fields without the </a:t>
            </a:r>
            <a:r>
              <a:rPr lang="en-US" sz="5400">
                <a:latin typeface="Verdana"/>
                <a:ea typeface="Verdana"/>
              </a:rPr>
              <a:t>_id</a:t>
            </a:r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 Field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52F81-D8B0-4978-8EB2-EC843EC09C46}"/>
              </a:ext>
            </a:extLst>
          </p:cNvPr>
          <p:cNvSpPr txBox="1"/>
          <p:nvPr/>
        </p:nvSpPr>
        <p:spPr>
          <a:xfrm>
            <a:off x="1225951" y="4889001"/>
            <a:ext cx="198940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({},{fname:1,lname:1,_id:0}); </a:t>
            </a:r>
            <a:endParaRPr lang="en-US" sz="54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AFB3857-AED1-4AA7-A7B9-B4371B05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23" y="6329362"/>
            <a:ext cx="21078824" cy="469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62022"/>
      </p:ext>
    </p:extLst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ED19A-33D6-4BA6-8773-F0A5896A708A}"/>
              </a:ext>
            </a:extLst>
          </p:cNvPr>
          <p:cNvSpPr txBox="1"/>
          <p:nvPr/>
        </p:nvSpPr>
        <p:spPr>
          <a:xfrm>
            <a:off x="4690712" y="2535174"/>
            <a:ext cx="13986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Update specific document to update fields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441-3EF3-419C-BBD6-63617F0ECC21}"/>
              </a:ext>
            </a:extLst>
          </p:cNvPr>
          <p:cNvSpPr txBox="1"/>
          <p:nvPr/>
        </p:nvSpPr>
        <p:spPr>
          <a:xfrm>
            <a:off x="-90940" y="4210586"/>
            <a:ext cx="2369574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updateOne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:"Varma"},{ $set: {"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degree":"BTech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"}});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5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43173F9-DDDA-4AF3-9492-6C3CDFAD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21" y="5707164"/>
            <a:ext cx="22246712" cy="225250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AF1DAA-E0C6-457E-818B-076BDB91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3" y="8758940"/>
            <a:ext cx="22429530" cy="27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7265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MongoShell</a:t>
            </a:r>
            <a:endParaRPr lang="en-US" sz="9600" b="1" err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D5E3E-966A-4734-8E49-1612FDF5984A}"/>
              </a:ext>
            </a:extLst>
          </p:cNvPr>
          <p:cNvSpPr txBox="1"/>
          <p:nvPr/>
        </p:nvSpPr>
        <p:spPr>
          <a:xfrm>
            <a:off x="2073320" y="3289880"/>
            <a:ext cx="884903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delete specific document 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F7AD0-A5B5-4BE2-BF62-11B9DD954EA6}"/>
              </a:ext>
            </a:extLst>
          </p:cNvPr>
          <p:cNvSpPr txBox="1"/>
          <p:nvPr/>
        </p:nvSpPr>
        <p:spPr>
          <a:xfrm>
            <a:off x="4396393" y="4926648"/>
            <a:ext cx="18804194" cy="5919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5400">
                <a:solidFill>
                  <a:srgbClr val="616161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remove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:"Varma"});</a:t>
            </a:r>
            <a:endParaRPr lang="en-US" sz="54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endParaRPr lang="en-US" sz="5400">
              <a:solidFill>
                <a:srgbClr val="000000"/>
              </a:solidFill>
              <a:latin typeface="Proxima Nova"/>
            </a:endParaRPr>
          </a:p>
          <a:p>
            <a:pPr algn="l"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deleteOne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:"Varma"});//added in 3.2</a:t>
            </a:r>
          </a:p>
          <a:p>
            <a:pPr algn="l" latinLnBrk="1" hangingPunct="0"/>
            <a:endParaRPr lang="en-US" sz="5400">
              <a:solidFill>
                <a:srgbClr val="000000"/>
              </a:solidFill>
              <a:latin typeface="Proxima Nova"/>
            </a:endParaRPr>
          </a:p>
          <a:p>
            <a:pPr algn="l"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Other delete methods available</a:t>
            </a:r>
          </a:p>
          <a:p>
            <a:pPr algn="l" latinLnBrk="1" hangingPunct="0"/>
            <a:endParaRPr lang="en-US" sz="5400">
              <a:solidFill>
                <a:srgbClr val="000000"/>
              </a:solidFill>
              <a:latin typeface="Proxima Nova"/>
            </a:endParaRPr>
          </a:p>
          <a:p>
            <a:pPr algn="l"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deleteMany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gender:"Male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"});//added in 3.2</a:t>
            </a:r>
            <a:endParaRPr lang="en-US" sz="5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670869"/>
      </p:ext>
    </p:extLst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2459990" y="510602"/>
            <a:ext cx="1910565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Robo3T (formerly </a:t>
            </a:r>
            <a:r>
              <a:rPr lang="en-US" sz="9600" b="1" err="1">
                <a:solidFill>
                  <a:srgbClr val="000000"/>
                </a:solidFill>
                <a:latin typeface="Oswald Regular"/>
                <a:cs typeface="Arial"/>
              </a:rPr>
              <a:t>RoboMongo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)</a:t>
            </a: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F308D6B-A09F-4782-A850-773C6427A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9" y="2615075"/>
            <a:ext cx="22851702" cy="88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48083"/>
      </p:ext>
    </p:extLst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2A4C40-687D-44C4-807E-8FA92B5EAEA3}"/>
              </a:ext>
            </a:extLst>
          </p:cNvPr>
          <p:cNvSpPr txBox="1"/>
          <p:nvPr/>
        </p:nvSpPr>
        <p:spPr>
          <a:xfrm>
            <a:off x="2118480" y="2625543"/>
            <a:ext cx="21213095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494747"/>
                </a:solidFill>
                <a:latin typeface="Akzidenz"/>
              </a:rPr>
              <a:t>You must run some commands on the </a:t>
            </a:r>
            <a:r>
              <a:rPr lang="en-US">
                <a:solidFill>
                  <a:srgbClr val="006CBC"/>
                </a:solidFill>
                <a:latin typeface="Akzidenz"/>
                <a:hlinkClick r:id="rId2"/>
              </a:rPr>
              <a:t>admin database</a:t>
            </a:r>
            <a:r>
              <a:rPr lang="en-US">
                <a:solidFill>
                  <a:srgbClr val="494747"/>
                </a:solidFill>
                <a:latin typeface="Akzidenz"/>
              </a:rPr>
              <a:t>. Normally, these operations resemble the followings:</a:t>
            </a:r>
            <a:endParaRPr lang="en-US"/>
          </a:p>
        </p:txBody>
      </p:sp>
      <p:pic>
        <p:nvPicPr>
          <p:cNvPr id="16" name="Picture 16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63240D1B-708B-41E7-BF33-5FF3259F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34" y="4691524"/>
            <a:ext cx="20416683" cy="68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65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/>
            <a:r>
              <a:rPr lang="en-US" sz="9600" b="1">
                <a:latin typeface="Oswald Regular"/>
                <a:cs typeface="Arial"/>
              </a:rPr>
              <a:t>Arithmetic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4673657" y="2490950"/>
            <a:ext cx="14198337" cy="10443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Add +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Substract</a:t>
            </a: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 -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Devide /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Multiply *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Modulus %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Increment ++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Decrement --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03997907"/>
      </p:ext>
    </p:extLst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show </a:t>
            </a:r>
            <a:r>
              <a:rPr lang="en-US" sz="9600" b="1" err="1">
                <a:solidFill>
                  <a:srgbClr val="000000"/>
                </a:solidFill>
                <a:latin typeface="Oswald Regular"/>
                <a:cs typeface="Arial"/>
              </a:rPr>
              <a:t>dbs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149E1-E35D-4705-BF5B-F5FEE393551D}"/>
              </a:ext>
            </a:extLst>
          </p:cNvPr>
          <p:cNvSpPr txBox="1"/>
          <p:nvPr/>
        </p:nvSpPr>
        <p:spPr>
          <a:xfrm>
            <a:off x="2359391" y="2625543"/>
            <a:ext cx="2047567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Verdana"/>
                <a:ea typeface="Verdana"/>
              </a:rPr>
              <a:t>If you want to check your databases list, use the command </a:t>
            </a:r>
            <a:r>
              <a:rPr lang="en-US" b="1">
                <a:latin typeface="Verdana"/>
                <a:ea typeface="Verdana"/>
              </a:rPr>
              <a:t>show dbs</a:t>
            </a:r>
            <a:r>
              <a:rPr lang="en-US">
                <a:latin typeface="Verdana"/>
                <a:ea typeface="Verdana"/>
              </a:rPr>
              <a:t>.</a:t>
            </a:r>
            <a:endParaRPr lang="en-US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D2F0852-ACE9-4CA2-AD9B-BF715763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45" y="5037748"/>
            <a:ext cx="21424488" cy="44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29435"/>
      </p:ext>
    </p:extLst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show collections</a:t>
            </a:r>
            <a:endParaRPr lang="en-US" b="1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CE2FE07-5831-4F6F-B8DA-006E89CC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03" y="5270413"/>
            <a:ext cx="22481455" cy="5854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9B3B4-F9FC-4DDA-A00F-027640518673}"/>
              </a:ext>
            </a:extLst>
          </p:cNvPr>
          <p:cNvSpPr txBox="1"/>
          <p:nvPr/>
        </p:nvSpPr>
        <p:spPr>
          <a:xfrm>
            <a:off x="1089587" y="2879118"/>
            <a:ext cx="2290292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latin typeface="Verdana"/>
                <a:ea typeface="Verdana"/>
              </a:rPr>
              <a:t>In MongoDB, you don't need to create collection. MongoDB creates</a:t>
            </a:r>
            <a:endParaRPr lang="en-US" sz="4800">
              <a:latin typeface="Gill Sans"/>
              <a:ea typeface="Verdana"/>
            </a:endParaRPr>
          </a:p>
          <a:p>
            <a:pPr algn="l" latinLnBrk="1" hangingPunct="0"/>
            <a:r>
              <a:rPr lang="en-US" sz="4800">
                <a:latin typeface="Verdana"/>
                <a:ea typeface="Verdana"/>
              </a:rPr>
              <a:t>collection automatically, when you insert some document.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747120569"/>
      </p:ext>
    </p:extLst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find()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33399-D8E8-442C-80DC-068929857FE4}"/>
              </a:ext>
            </a:extLst>
          </p:cNvPr>
          <p:cNvSpPr txBox="1"/>
          <p:nvPr/>
        </p:nvSpPr>
        <p:spPr>
          <a:xfrm>
            <a:off x="474848" y="6657725"/>
            <a:ext cx="14748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Find records in collection using find function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CC892-298A-4E6F-93C7-1B09E28F9836}"/>
              </a:ext>
            </a:extLst>
          </p:cNvPr>
          <p:cNvSpPr txBox="1"/>
          <p:nvPr/>
        </p:nvSpPr>
        <p:spPr>
          <a:xfrm>
            <a:off x="625579" y="7796493"/>
            <a:ext cx="752167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db.students.find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D7B44E1-D3EB-420E-A0F0-B372FB54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97" y="3237736"/>
            <a:ext cx="22211069" cy="3262089"/>
          </a:xfrm>
          <a:prstGeom prst="rect">
            <a:avLst/>
          </a:prstGeom>
        </p:spPr>
      </p:pic>
      <p:pic>
        <p:nvPicPr>
          <p:cNvPr id="8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F6C70105-1281-4D90-949B-F51DE983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9" y="8936895"/>
            <a:ext cx="23636746" cy="26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31920"/>
      </p:ext>
    </p:extLst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_id</a:t>
            </a:r>
            <a:endParaRPr lang="en-US" b="1"/>
          </a:p>
        </p:txBody>
      </p:sp>
      <p:pic>
        <p:nvPicPr>
          <p:cNvPr id="2" name="Picture 3" descr="A close up of a screen&#10;&#10;Description generated with high confidence">
            <a:extLst>
              <a:ext uri="{FF2B5EF4-FFF2-40B4-BE49-F238E27FC236}">
                <a16:creationId xmlns:a16="http://schemas.microsoft.com/office/drawing/2014/main" id="{A944ECE5-8F28-4ADE-BA5E-98819B39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16" y="3944264"/>
            <a:ext cx="21227844" cy="1436054"/>
          </a:xfrm>
          <a:prstGeom prst="rect">
            <a:avLst/>
          </a:prstGeom>
        </p:spPr>
      </p:pic>
      <p:pic>
        <p:nvPicPr>
          <p:cNvPr id="5" name="Picture 5" descr="A close up of a screen&#10;&#10;Description generated with high confidence">
            <a:extLst>
              <a:ext uri="{FF2B5EF4-FFF2-40B4-BE49-F238E27FC236}">
                <a16:creationId xmlns:a16="http://schemas.microsoft.com/office/drawing/2014/main" id="{F8D0D8B0-1FE1-4DCF-A490-BBB70443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934" y="6145206"/>
            <a:ext cx="21350747" cy="164051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58D5933-7947-4E37-801B-603E8CFB7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04" y="8617428"/>
            <a:ext cx="21350747" cy="2527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1BECC8-E551-4445-B438-9605873E9820}"/>
              </a:ext>
            </a:extLst>
          </p:cNvPr>
          <p:cNvSpPr txBox="1"/>
          <p:nvPr/>
        </p:nvSpPr>
        <p:spPr>
          <a:xfrm>
            <a:off x="4081794" y="2499162"/>
            <a:ext cx="1705896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Return the Specified Fields without the </a:t>
            </a:r>
            <a:r>
              <a:rPr lang="en-US">
                <a:latin typeface="Verdana"/>
              </a:rPr>
              <a:t>_id</a:t>
            </a:r>
            <a:r>
              <a:rPr lang="en-US">
                <a:latin typeface="Arial"/>
              </a:rPr>
              <a:t> Field</a:t>
            </a:r>
            <a:r>
              <a:rPr lang="en-US">
                <a:latin typeface="Arial"/>
                <a:cs typeface="Arial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42813"/>
      </p:ext>
    </p:extLst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  <a:cs typeface="Arial"/>
              </a:rPr>
              <a:t>updateOne</a:t>
            </a:r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ED19A-33D6-4BA6-8773-F0A5896A708A}"/>
              </a:ext>
            </a:extLst>
          </p:cNvPr>
          <p:cNvSpPr txBox="1"/>
          <p:nvPr/>
        </p:nvSpPr>
        <p:spPr>
          <a:xfrm>
            <a:off x="4690712" y="2535174"/>
            <a:ext cx="13986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Arial"/>
                <a:cs typeface="Arial"/>
              </a:rPr>
              <a:t>Update specific document to update fields</a:t>
            </a:r>
            <a:endParaRPr lang="en-US" sz="54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441-3EF3-419C-BBD6-63617F0ECC21}"/>
              </a:ext>
            </a:extLst>
          </p:cNvPr>
          <p:cNvSpPr txBox="1"/>
          <p:nvPr/>
        </p:nvSpPr>
        <p:spPr>
          <a:xfrm>
            <a:off x="-90940" y="4210586"/>
            <a:ext cx="2369574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5400">
                <a:solidFill>
                  <a:srgbClr val="000000"/>
                </a:solidFill>
                <a:latin typeface="Proxima Nova"/>
              </a:rPr>
              <a:t>&gt;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db.students.</a:t>
            </a:r>
            <a:r>
              <a:rPr lang="en-US" sz="5400" b="1" err="1">
                <a:solidFill>
                  <a:srgbClr val="000000"/>
                </a:solidFill>
                <a:latin typeface="Proxima Nova"/>
              </a:rPr>
              <a:t>updateOne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({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fname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:"Varma"},{ $set: {"</a:t>
            </a:r>
            <a:r>
              <a:rPr lang="en-US" sz="5400" err="1">
                <a:solidFill>
                  <a:srgbClr val="000000"/>
                </a:solidFill>
                <a:latin typeface="Proxima Nova"/>
              </a:rPr>
              <a:t>degree":"BTech</a:t>
            </a:r>
            <a:r>
              <a:rPr lang="en-US" sz="5400">
                <a:solidFill>
                  <a:srgbClr val="000000"/>
                </a:solidFill>
                <a:latin typeface="Proxima Nova"/>
              </a:rPr>
              <a:t>"}});</a:t>
            </a:r>
            <a:endParaRPr lang="en-US" sz="5400">
              <a:solidFill>
                <a:srgbClr val="000000"/>
              </a:solidFill>
            </a:endParaRPr>
          </a:p>
        </p:txBody>
      </p:sp>
      <p:pic>
        <p:nvPicPr>
          <p:cNvPr id="5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43173F9-DDDA-4AF3-9492-6C3CDFAD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21" y="5707164"/>
            <a:ext cx="22246712" cy="225250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AF1DAA-E0C6-457E-818B-076BDB91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3" y="8758940"/>
            <a:ext cx="22429530" cy="27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23380"/>
      </p:ext>
    </p:extLst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remove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3560315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deleteOne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8963078"/>
      </p:ext>
    </p:extLst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aggregate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65866293"/>
      </p:ext>
    </p:extLst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indexing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85586164"/>
      </p:ext>
    </p:extLst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replicaSet</a:t>
            </a:r>
            <a:endParaRPr lang="en-US" sz="9600" b="1" err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110232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/>
            <a:r>
              <a:rPr lang="en-US" sz="9600" b="1">
                <a:latin typeface="Oswald Regular"/>
                <a:cs typeface="Arial"/>
              </a:rPr>
              <a:t>Comparision 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8130385" y="2057944"/>
            <a:ext cx="12070488" cy="130292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==</a:t>
            </a:r>
            <a:r>
              <a:rPr lang="en-US">
                <a:latin typeface="Verdana"/>
                <a:ea typeface="Verdana"/>
                <a:cs typeface="Verdana"/>
              </a:rPr>
              <a:t> (double equal)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!=</a:t>
            </a:r>
            <a:r>
              <a:rPr lang="en-US">
                <a:latin typeface="Verdana"/>
                <a:ea typeface="Verdana"/>
                <a:cs typeface="Verdana"/>
              </a:rPr>
              <a:t> (double not equal 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===</a:t>
            </a:r>
            <a:r>
              <a:rPr lang="en-US">
                <a:latin typeface="Verdana"/>
                <a:ea typeface="Verdana"/>
                <a:cs typeface="Verdana"/>
              </a:rPr>
              <a:t> (triple equal)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!==</a:t>
            </a:r>
            <a:r>
              <a:rPr lang="en-US">
                <a:latin typeface="Verdana"/>
                <a:ea typeface="Verdana"/>
                <a:cs typeface="Verdana"/>
              </a:rPr>
              <a:t> (triple not equal )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"/>
                <a:ea typeface="Verdana"/>
                <a:cs typeface="Verdana"/>
              </a:rPr>
              <a:t>&gt; (greater than)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&lt; (less than)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&gt;= (greater than or equal)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&lt;= (less than or equal)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97415394"/>
      </p:ext>
    </p:extLst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sharding</a:t>
            </a:r>
            <a:endParaRPr lang="en-US" sz="9600" b="1" err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3292264"/>
      </p:ext>
    </p:extLst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mongodump</a:t>
            </a:r>
            <a:endParaRPr lang="en-US" sz="9600" b="1" err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5204184"/>
      </p:ext>
    </p:extLst>
  </p:cSld>
  <p:clrMapOvr>
    <a:masterClrMapping/>
  </p:clrMapOvr>
  <p:transition spd="med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mongorestore</a:t>
            </a:r>
            <a:endParaRPr lang="en-US" sz="9600" b="1" err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7007937"/>
      </p:ext>
    </p:extLst>
  </p:cSld>
  <p:clrMapOvr>
    <a:masterClrMapping/>
  </p:clrMapOvr>
  <p:transition spd="med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Lab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13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Node JS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61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114753" y="449406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Node JS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8047" y="4103003"/>
            <a:ext cx="8145011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History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What is Node?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Node architecture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Npm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Node advantages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Use Cases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9870" y="3774274"/>
            <a:ext cx="8470993" cy="87203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What is express?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basic route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http methods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route paths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route parameters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response methods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middleware Functions</a:t>
            </a:r>
          </a:p>
          <a:p>
            <a:pPr marL="685800" lvl="6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body-parser</a:t>
            </a:r>
          </a:p>
          <a:p>
            <a:pPr marL="685800" lvl="6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Chrome Postman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75433" y="4083800"/>
            <a:ext cx="7055895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What is mongoose?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Schema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Model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Querying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Save/update/remove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1295" y="3245277"/>
            <a:ext cx="3594784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Node</a:t>
            </a:r>
            <a:r>
              <a:rPr kumimoji="0" lang="en-US" sz="56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5600" b="1" i="0" u="none" strike="noStrike" cap="none" spc="0" normalizeH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Init</a:t>
            </a:r>
            <a:endParaRPr kumimoji="0" lang="en-US" sz="5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5560" y="2836078"/>
            <a:ext cx="2943965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Express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197974" y="3150296"/>
            <a:ext cx="3806581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Mongoose</a:t>
            </a:r>
          </a:p>
        </p:txBody>
      </p:sp>
    </p:spTree>
    <p:extLst>
      <p:ext uri="{BB962C8B-B14F-4D97-AF65-F5344CB8AC3E}">
        <p14:creationId xmlns:p14="http://schemas.microsoft.com/office/powerpoint/2010/main" val="554273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History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9883738"/>
      </p:ext>
    </p:extLst>
  </p:cSld>
  <p:clrMapOvr>
    <a:masterClrMapping/>
  </p:clrMapOvr>
  <p:transition spd="med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What is Node?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5520E1-BDC7-4146-8D64-F613F112E060}"/>
              </a:ext>
            </a:extLst>
          </p:cNvPr>
          <p:cNvSpPr txBox="1"/>
          <p:nvPr/>
        </p:nvSpPr>
        <p:spPr>
          <a:xfrm>
            <a:off x="983226" y="2990275"/>
            <a:ext cx="22270065" cy="7735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latin typeface="inherit"/>
              </a:rPr>
              <a:t>No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de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.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js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 is an open-source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endParaRPr lang="en-US" sz="4400">
              <a:solidFill>
                <a:srgbClr val="000000"/>
              </a:solidFill>
              <a:latin typeface="Open Sans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"/>
              </a:rPr>
              <a:t>cross-platform runtime environment for running server-side Web applications.</a:t>
            </a:r>
            <a:endParaRPr lang="en-US"/>
          </a:p>
          <a:p>
            <a:pPr algn="l" latinLnBrk="1" hangingPunct="0"/>
            <a:endParaRPr lang="en-US" sz="4400">
              <a:solidFill>
                <a:srgbClr val="000000"/>
              </a:solidFill>
              <a:latin typeface="Open Sans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"/>
              </a:rPr>
              <a:t>It is C++ program built on top of 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Google's Chrome V8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 engine.</a:t>
            </a:r>
          </a:p>
          <a:p>
            <a:pPr algn="l" latinLnBrk="1" hangingPunct="0"/>
            <a:endParaRPr lang="en-US" sz="4400">
              <a:solidFill>
                <a:srgbClr val="000000"/>
              </a:solidFill>
              <a:latin typeface="Open Sans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 b="1">
                <a:solidFill>
                  <a:srgbClr val="000000"/>
                </a:solidFill>
                <a:latin typeface="inherit"/>
              </a:rPr>
              <a:t>V8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 is Google's open source high-performance 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JavaScript engine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, written in C++ and used in </a:t>
            </a:r>
            <a:r>
              <a:rPr lang="en-US" sz="4400" b="1">
                <a:solidFill>
                  <a:srgbClr val="000000"/>
                </a:solidFill>
                <a:latin typeface="inherit"/>
              </a:rPr>
              <a:t>Google Chrome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, the open source browser from Google.</a:t>
            </a:r>
          </a:p>
          <a:p>
            <a:pPr algn="l" latinLnBrk="1" hangingPunct="0"/>
            <a:endParaRPr lang="en-US" sz="4400">
              <a:solidFill>
                <a:srgbClr val="000000"/>
              </a:solidFill>
              <a:latin typeface="Open Sans"/>
            </a:endParaRPr>
          </a:p>
          <a:p>
            <a:pPr marL="571500" indent="-571500" algn="l" latinLnBrk="1" hangingPunct="0"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Open Sans"/>
              </a:rPr>
              <a:t>Ryan Dahl, Developer from </a:t>
            </a:r>
            <a:r>
              <a:rPr lang="en-US" sz="4400" err="1">
                <a:solidFill>
                  <a:srgbClr val="000000"/>
                </a:solidFill>
                <a:latin typeface="Open Sans"/>
              </a:rPr>
              <a:t>Joyent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, initially created Node.js on top of Google V8 capabilities.</a:t>
            </a:r>
          </a:p>
        </p:txBody>
      </p:sp>
    </p:spTree>
    <p:extLst>
      <p:ext uri="{BB962C8B-B14F-4D97-AF65-F5344CB8AC3E}">
        <p14:creationId xmlns:p14="http://schemas.microsoft.com/office/powerpoint/2010/main" val="876299004"/>
      </p:ext>
    </p:extLst>
  </p:cSld>
  <p:clrMapOvr>
    <a:masterClrMapping/>
  </p:clrMapOvr>
  <p:transition spd="med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Node architecture</a:t>
            </a:r>
            <a:endParaRPr lang="en-US" b="1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0E862D-66A7-4387-9FB5-79E714BF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186" y="2417058"/>
            <a:ext cx="20490425" cy="91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64652"/>
      </p:ext>
    </p:extLst>
  </p:cSld>
  <p:clrMapOvr>
    <a:masterClrMapping/>
  </p:clrMapOvr>
  <p:transition spd="med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55289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Npm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63817-5CA1-47EA-875B-42D3F34024C8}"/>
              </a:ext>
            </a:extLst>
          </p:cNvPr>
          <p:cNvSpPr txBox="1"/>
          <p:nvPr/>
        </p:nvSpPr>
        <p:spPr>
          <a:xfrm>
            <a:off x="2213664" y="2262106"/>
            <a:ext cx="2035277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000000"/>
                </a:solidFill>
                <a:latin typeface="Open Sans"/>
              </a:rPr>
              <a:t>Use </a:t>
            </a:r>
            <a:r>
              <a:rPr lang="en-US" err="1">
                <a:solidFill>
                  <a:srgbClr val="000000"/>
                </a:solidFill>
                <a:latin typeface="Open Sans"/>
              </a:rPr>
              <a:t>npm</a:t>
            </a:r>
            <a:r>
              <a:rPr lang="en-US">
                <a:solidFill>
                  <a:srgbClr val="000000"/>
                </a:solidFill>
                <a:latin typeface="Open Sans"/>
              </a:rPr>
              <a:t> to install, share, and distribute code; manage</a:t>
            </a:r>
            <a:endParaRPr lang="en-US">
              <a:solidFill>
                <a:srgbClr val="FFFFFF"/>
              </a:solidFill>
              <a:latin typeface="Open Sans"/>
            </a:endParaRPr>
          </a:p>
          <a:p>
            <a:pPr latinLnBrk="1" hangingPunct="0"/>
            <a:r>
              <a:rPr lang="en-US">
                <a:solidFill>
                  <a:srgbClr val="000000"/>
                </a:solidFill>
                <a:latin typeface="Open Sans"/>
              </a:rPr>
              <a:t>dependencies in your projects; and share &amp; receive feedback</a:t>
            </a:r>
            <a:endParaRPr lang="en-US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D96B3-5C85-46B9-8622-02DCB85F3F31}"/>
              </a:ext>
            </a:extLst>
          </p:cNvPr>
          <p:cNvSpPr txBox="1"/>
          <p:nvPr/>
        </p:nvSpPr>
        <p:spPr>
          <a:xfrm>
            <a:off x="810811" y="5208880"/>
            <a:ext cx="22466708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 sz="4800">
                <a:latin typeface="Verdana"/>
                <a:ea typeface="Verdana"/>
              </a:rPr>
              <a:t>NPM is a package manager for Node.js packages, or modules if you</a:t>
            </a:r>
          </a:p>
          <a:p>
            <a:pPr algn="l" latinLnBrk="1" hangingPunct="0"/>
            <a:r>
              <a:rPr lang="en-US" sz="4800">
                <a:latin typeface="Verdana"/>
                <a:ea typeface="Verdana"/>
              </a:rPr>
              <a:t>   like.</a:t>
            </a:r>
            <a:endParaRPr lang="en-US" sz="4800">
              <a:solidFill>
                <a:srgbClr val="000000"/>
              </a:solidFill>
              <a:latin typeface="Verdana"/>
              <a:ea typeface="Verdana"/>
            </a:endParaRPr>
          </a:p>
          <a:p>
            <a:pPr algn="l" latinLnBrk="1" hangingPunct="0"/>
            <a:endParaRPr lang="en-US" sz="4800">
              <a:latin typeface="Verdana"/>
              <a:ea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 sz="4800" u="sng">
                <a:latin typeface="Verdana"/>
                <a:ea typeface="Verdana"/>
                <a:hlinkClick r:id="rId2"/>
              </a:rPr>
              <a:t>www.npmjs.com</a:t>
            </a:r>
            <a:r>
              <a:rPr lang="en-US" sz="4800" u="sng">
                <a:latin typeface="Verdana"/>
                <a:ea typeface="Verdana"/>
              </a:rPr>
              <a:t> hosts thousands of free packages to download and</a:t>
            </a:r>
            <a:endParaRPr lang="en-US" sz="4800">
              <a:latin typeface="Verdana"/>
              <a:ea typeface="Verdana"/>
            </a:endParaRPr>
          </a:p>
          <a:p>
            <a:pPr algn="l" latinLnBrk="1" hangingPunct="0"/>
            <a:r>
              <a:rPr lang="en-US" sz="4800">
                <a:latin typeface="Verdana"/>
                <a:ea typeface="Verdana"/>
              </a:rPr>
              <a:t>   </a:t>
            </a:r>
            <a:r>
              <a:rPr lang="en-US" sz="4800" u="sng">
                <a:latin typeface="Verdana"/>
                <a:ea typeface="Verdana"/>
              </a:rPr>
              <a:t>use.</a:t>
            </a:r>
            <a:endParaRPr lang="en-US" sz="4800">
              <a:latin typeface="Verdana"/>
              <a:ea typeface="Verdana"/>
            </a:endParaRPr>
          </a:p>
          <a:p>
            <a:pPr algn="l" latinLnBrk="1" hangingPunct="0"/>
            <a:endParaRPr lang="en-US" sz="4800" u="sng">
              <a:latin typeface="Verdana"/>
              <a:ea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 sz="4800">
                <a:latin typeface="Verdana"/>
                <a:ea typeface="Verdana"/>
              </a:rPr>
              <a:t>The NPM program is installed on your computer when you install</a:t>
            </a:r>
          </a:p>
          <a:p>
            <a:pPr algn="l" latinLnBrk="1" hangingPunct="0"/>
            <a:r>
              <a:rPr lang="en-US" sz="4800">
                <a:latin typeface="Verdana"/>
                <a:ea typeface="Verdana"/>
              </a:rPr>
              <a:t>   Node.js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780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973"/>
          <p:cNvSpPr/>
          <p:nvPr/>
        </p:nvSpPr>
        <p:spPr>
          <a:xfrm>
            <a:off x="7392572" y="414399"/>
            <a:ext cx="595473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 algn="l">
              <a:defRPr sz="1800" spc="0">
                <a:solidFill>
                  <a:srgbClr val="000000"/>
                </a:solidFill>
              </a:defRPr>
            </a:pPr>
            <a:r>
              <a:rPr lang="en-IN" sz="7200" spc="192">
                <a:solidFill>
                  <a:srgbClr val="92D050"/>
                </a:solidFill>
              </a:rPr>
              <a:t>About Me</a:t>
            </a:r>
            <a:endParaRPr sz="7200" spc="192">
              <a:solidFill>
                <a:srgbClr val="92D050"/>
              </a:solidFill>
            </a:endParaRPr>
          </a:p>
        </p:txBody>
      </p:sp>
      <p:sp>
        <p:nvSpPr>
          <p:cNvPr id="33" name="Shape 983"/>
          <p:cNvSpPr/>
          <p:nvPr/>
        </p:nvSpPr>
        <p:spPr>
          <a:xfrm>
            <a:off x="2343150" y="10055296"/>
            <a:ext cx="19354800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984"/>
          <p:cNvSpPr/>
          <p:nvPr/>
        </p:nvSpPr>
        <p:spPr>
          <a:xfrm>
            <a:off x="4092955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Shape 985"/>
          <p:cNvSpPr/>
          <p:nvPr/>
        </p:nvSpPr>
        <p:spPr>
          <a:xfrm>
            <a:off x="2098572" y="10465544"/>
            <a:ext cx="446934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American Honda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986"/>
          <p:cNvSpPr/>
          <p:nvPr/>
        </p:nvSpPr>
        <p:spPr>
          <a:xfrm>
            <a:off x="8895919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" name="Shape 987"/>
          <p:cNvSpPr/>
          <p:nvPr/>
        </p:nvSpPr>
        <p:spPr>
          <a:xfrm>
            <a:off x="7145684" y="10471894"/>
            <a:ext cx="385607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Public Storage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" name="Shape 988"/>
          <p:cNvSpPr/>
          <p:nvPr/>
        </p:nvSpPr>
        <p:spPr>
          <a:xfrm>
            <a:off x="12819632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" name="Shape 989"/>
          <p:cNvSpPr/>
          <p:nvPr/>
        </p:nvSpPr>
        <p:spPr>
          <a:xfrm>
            <a:off x="11715295" y="10471894"/>
            <a:ext cx="25019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Aramark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Shape 990"/>
          <p:cNvSpPr/>
          <p:nvPr/>
        </p:nvSpPr>
        <p:spPr>
          <a:xfrm>
            <a:off x="16297654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" name="Shape 991"/>
          <p:cNvSpPr/>
          <p:nvPr/>
        </p:nvSpPr>
        <p:spPr>
          <a:xfrm>
            <a:off x="14834362" y="10471894"/>
            <a:ext cx="3205987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Keane </a:t>
            </a:r>
            <a:r>
              <a:rPr lang="en-IN" sz="4400" err="1">
                <a:solidFill>
                  <a:srgbClr val="18586E"/>
                </a:solidFill>
              </a:rPr>
              <a:t>Inc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" name="Shape 992"/>
          <p:cNvSpPr/>
          <p:nvPr/>
        </p:nvSpPr>
        <p:spPr>
          <a:xfrm>
            <a:off x="19915376" y="9928295"/>
            <a:ext cx="279401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75000"/>
            </a:schemeClr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993"/>
          <p:cNvSpPr/>
          <p:nvPr/>
        </p:nvSpPr>
        <p:spPr>
          <a:xfrm>
            <a:off x="18405856" y="10471894"/>
            <a:ext cx="357784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>
              <a:defRPr sz="1800"/>
            </a:pPr>
            <a:r>
              <a:rPr lang="en-IN" sz="4400">
                <a:solidFill>
                  <a:srgbClr val="18586E"/>
                </a:solidFill>
              </a:rPr>
              <a:t>UBM </a:t>
            </a:r>
            <a:r>
              <a:rPr lang="en-IN" sz="4400" err="1">
                <a:solidFill>
                  <a:srgbClr val="18586E"/>
                </a:solidFill>
              </a:rPr>
              <a:t>Medica</a:t>
            </a:r>
            <a:endParaRPr sz="4400" i="1" spc="48">
              <a:solidFill>
                <a:srgbClr val="18586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Shape 996"/>
          <p:cNvSpPr/>
          <p:nvPr/>
        </p:nvSpPr>
        <p:spPr>
          <a:xfrm>
            <a:off x="485997" y="9852597"/>
            <a:ext cx="520701" cy="431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153"/>
                </a:moveTo>
                <a:lnTo>
                  <a:pt x="0" y="5936"/>
                </a:lnTo>
                <a:cubicBezTo>
                  <a:pt x="0" y="5499"/>
                  <a:pt x="132" y="5117"/>
                  <a:pt x="397" y="4796"/>
                </a:cubicBezTo>
                <a:cubicBezTo>
                  <a:pt x="663" y="4479"/>
                  <a:pt x="979" y="4318"/>
                  <a:pt x="1346" y="4318"/>
                </a:cubicBezTo>
                <a:lnTo>
                  <a:pt x="6316" y="4318"/>
                </a:lnTo>
                <a:lnTo>
                  <a:pt x="6316" y="1072"/>
                </a:lnTo>
                <a:cubicBezTo>
                  <a:pt x="6316" y="781"/>
                  <a:pt x="6399" y="529"/>
                  <a:pt x="6568" y="320"/>
                </a:cubicBezTo>
                <a:cubicBezTo>
                  <a:pt x="6737" y="109"/>
                  <a:pt x="6945" y="0"/>
                  <a:pt x="7195" y="0"/>
                </a:cubicBezTo>
                <a:lnTo>
                  <a:pt x="14402" y="0"/>
                </a:lnTo>
                <a:cubicBezTo>
                  <a:pt x="14662" y="0"/>
                  <a:pt x="14877" y="109"/>
                  <a:pt x="15054" y="320"/>
                </a:cubicBezTo>
                <a:cubicBezTo>
                  <a:pt x="15227" y="529"/>
                  <a:pt x="15318" y="781"/>
                  <a:pt x="15318" y="1072"/>
                </a:cubicBezTo>
                <a:lnTo>
                  <a:pt x="15318" y="4318"/>
                </a:lnTo>
                <a:lnTo>
                  <a:pt x="20263" y="4318"/>
                </a:lnTo>
                <a:cubicBezTo>
                  <a:pt x="20631" y="4318"/>
                  <a:pt x="20944" y="4479"/>
                  <a:pt x="21206" y="4796"/>
                </a:cubicBezTo>
                <a:cubicBezTo>
                  <a:pt x="21468" y="5117"/>
                  <a:pt x="21600" y="5499"/>
                  <a:pt x="21600" y="5936"/>
                </a:cubicBezTo>
                <a:lnTo>
                  <a:pt x="21600" y="11153"/>
                </a:lnTo>
                <a:lnTo>
                  <a:pt x="0" y="11153"/>
                </a:lnTo>
                <a:close/>
                <a:moveTo>
                  <a:pt x="21600" y="12783"/>
                </a:moveTo>
                <a:lnTo>
                  <a:pt x="21600" y="19982"/>
                </a:lnTo>
                <a:cubicBezTo>
                  <a:pt x="21600" y="20425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79" y="21600"/>
                  <a:pt x="663" y="21438"/>
                  <a:pt x="397" y="21121"/>
                </a:cubicBezTo>
                <a:cubicBezTo>
                  <a:pt x="132" y="20801"/>
                  <a:pt x="0" y="20425"/>
                  <a:pt x="0" y="19982"/>
                </a:cubicBezTo>
                <a:lnTo>
                  <a:pt x="0" y="12783"/>
                </a:lnTo>
                <a:lnTo>
                  <a:pt x="8356" y="12783"/>
                </a:lnTo>
                <a:cubicBezTo>
                  <a:pt x="8341" y="12841"/>
                  <a:pt x="8333" y="12929"/>
                  <a:pt x="8333" y="13053"/>
                </a:cubicBezTo>
                <a:lnTo>
                  <a:pt x="8333" y="15200"/>
                </a:lnTo>
                <a:cubicBezTo>
                  <a:pt x="8333" y="15714"/>
                  <a:pt x="8483" y="16160"/>
                  <a:pt x="8784" y="16542"/>
                </a:cubicBezTo>
                <a:cubicBezTo>
                  <a:pt x="9085" y="16921"/>
                  <a:pt x="9462" y="17112"/>
                  <a:pt x="9915" y="17112"/>
                </a:cubicBezTo>
                <a:lnTo>
                  <a:pt x="11707" y="17112"/>
                </a:lnTo>
                <a:cubicBezTo>
                  <a:pt x="12138" y="17112"/>
                  <a:pt x="12508" y="16924"/>
                  <a:pt x="12816" y="16548"/>
                </a:cubicBezTo>
                <a:cubicBezTo>
                  <a:pt x="13124" y="16175"/>
                  <a:pt x="13279" y="15726"/>
                  <a:pt x="13279" y="15200"/>
                </a:cubicBezTo>
                <a:lnTo>
                  <a:pt x="13279" y="13053"/>
                </a:lnTo>
                <a:cubicBezTo>
                  <a:pt x="13279" y="12938"/>
                  <a:pt x="13266" y="12847"/>
                  <a:pt x="13242" y="12783"/>
                </a:cubicBezTo>
                <a:lnTo>
                  <a:pt x="21600" y="12783"/>
                </a:lnTo>
                <a:close/>
                <a:moveTo>
                  <a:pt x="8108" y="4321"/>
                </a:moveTo>
                <a:lnTo>
                  <a:pt x="13511" y="4321"/>
                </a:lnTo>
                <a:lnTo>
                  <a:pt x="13511" y="2171"/>
                </a:lnTo>
                <a:lnTo>
                  <a:pt x="8108" y="2171"/>
                </a:lnTo>
                <a:lnTo>
                  <a:pt x="8108" y="4321"/>
                </a:lnTo>
                <a:close/>
                <a:moveTo>
                  <a:pt x="11707" y="12783"/>
                </a:moveTo>
                <a:cubicBezTo>
                  <a:pt x="11849" y="12783"/>
                  <a:pt x="11922" y="12874"/>
                  <a:pt x="11930" y="13053"/>
                </a:cubicBezTo>
                <a:lnTo>
                  <a:pt x="11930" y="15200"/>
                </a:lnTo>
                <a:cubicBezTo>
                  <a:pt x="11930" y="15367"/>
                  <a:pt x="11856" y="15455"/>
                  <a:pt x="11707" y="15467"/>
                </a:cubicBezTo>
                <a:lnTo>
                  <a:pt x="9915" y="15467"/>
                </a:lnTo>
                <a:cubicBezTo>
                  <a:pt x="9758" y="15467"/>
                  <a:pt x="9675" y="15379"/>
                  <a:pt x="9668" y="15200"/>
                </a:cubicBezTo>
                <a:lnTo>
                  <a:pt x="9668" y="13053"/>
                </a:lnTo>
                <a:cubicBezTo>
                  <a:pt x="9668" y="12882"/>
                  <a:pt x="9751" y="12794"/>
                  <a:pt x="9915" y="12783"/>
                </a:cubicBezTo>
                <a:lnTo>
                  <a:pt x="11707" y="127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3" name="Picture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02" y="277573"/>
            <a:ext cx="6642056" cy="7224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392572" y="3021226"/>
            <a:ext cx="166378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rgbClr val="6A6A6A"/>
                </a:solidFill>
                <a:latin typeface="OpenSans"/>
              </a:rPr>
              <a:t>20+ years of professional software development </a:t>
            </a:r>
            <a:r>
              <a:rPr lang="en-IN" sz="4400">
                <a:solidFill>
                  <a:srgbClr val="6A6A6A"/>
                </a:solidFill>
                <a:latin typeface="OpenSans"/>
              </a:rPr>
              <a:t>experience</a:t>
            </a:r>
          </a:p>
          <a:p>
            <a:pPr algn="l"/>
            <a:r>
              <a:rPr lang="en-IN" sz="4400">
                <a:solidFill>
                  <a:srgbClr val="6A6A6A"/>
                </a:solidFill>
                <a:latin typeface="OpenSans"/>
              </a:rPr>
              <a:t>in Los Angeles, USA</a:t>
            </a:r>
            <a:endParaRPr lang="en-IN" sz="4400">
              <a:solidFill>
                <a:srgbClr val="6A6A6A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70572" y="4660322"/>
            <a:ext cx="162172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sz="4400">
                <a:solidFill>
                  <a:srgbClr val="6A6A6A"/>
                </a:solidFill>
              </a:rPr>
              <a:t>CEO @ Stellent Soft Pvt Ltd, Vizag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92572" y="5582163"/>
            <a:ext cx="166378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rgbClr val="6A6A6A"/>
                </a:solidFill>
              </a:rPr>
              <a:t>Founder &amp; Lead Instructor @ Coding Sastra, </a:t>
            </a:r>
            <a:r>
              <a:rPr lang="en-US" sz="4400" err="1">
                <a:solidFill>
                  <a:srgbClr val="6A6A6A"/>
                </a:solidFill>
              </a:rPr>
              <a:t>Vizag</a:t>
            </a:r>
            <a:endParaRPr lang="en-IN" sz="4400">
              <a:solidFill>
                <a:srgbClr val="6A6A6A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92572" y="2128109"/>
            <a:ext cx="166378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rgbClr val="6A6A6A"/>
                </a:solidFill>
              </a:rPr>
              <a:t>B Tech from SVU, M Tech from IIT, New Delhi</a:t>
            </a:r>
            <a:endParaRPr lang="en-IN" sz="4400">
              <a:solidFill>
                <a:srgbClr val="6A6A6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07247" y="8580874"/>
            <a:ext cx="19349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000" b="1">
                <a:solidFill>
                  <a:srgbClr val="18586E"/>
                </a:solidFill>
                <a:latin typeface="OpenSans"/>
              </a:rPr>
              <a:t>Previously worked for Fortune 100 companies</a:t>
            </a:r>
            <a:endParaRPr lang="en-IN" sz="6000" b="1">
              <a:solidFill>
                <a:srgbClr val="18586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426" y="5429763"/>
            <a:ext cx="6642056" cy="1808384"/>
          </a:xfrm>
          <a:prstGeom prst="rect">
            <a:avLst/>
          </a:prstGeom>
          <a:solidFill>
            <a:schemeClr val="tx1">
              <a:alpha val="56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0" name="Shape 976"/>
          <p:cNvSpPr/>
          <p:nvPr/>
        </p:nvSpPr>
        <p:spPr>
          <a:xfrm>
            <a:off x="945585" y="5705273"/>
            <a:ext cx="5642763" cy="1292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>
              <a:defRPr sz="1800"/>
            </a:pPr>
            <a:r>
              <a:rPr lang="en-IN" sz="4200" spc="84">
                <a:solidFill>
                  <a:schemeClr val="bg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Varma Bhupatiraju</a:t>
            </a:r>
          </a:p>
          <a:p>
            <a:pPr lvl="0">
              <a:defRPr sz="1800"/>
            </a:pPr>
            <a:r>
              <a:rPr lang="en-IN" sz="4200" spc="84">
                <a:solidFill>
                  <a:schemeClr val="bg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CEO &amp; Lead Instructor</a:t>
            </a:r>
            <a:endParaRPr sz="4200" spc="84">
              <a:solidFill>
                <a:schemeClr val="bg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05356" y="6501390"/>
            <a:ext cx="1682405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rgbClr val="6A6A6A"/>
                </a:solidFill>
              </a:rPr>
              <a:t>Lead Organizer of </a:t>
            </a:r>
            <a:r>
              <a:rPr lang="en-US" sz="4400" err="1">
                <a:solidFill>
                  <a:srgbClr val="6A6A6A"/>
                </a:solidFill>
              </a:rPr>
              <a:t>Vizag</a:t>
            </a:r>
            <a:r>
              <a:rPr lang="en-US" sz="4400">
                <a:solidFill>
                  <a:srgbClr val="6A6A6A"/>
                </a:solidFill>
              </a:rPr>
              <a:t> Software Developers &amp; Hyderabad Software Developers </a:t>
            </a:r>
            <a:r>
              <a:rPr lang="en-US" sz="4400" err="1">
                <a:solidFill>
                  <a:srgbClr val="6A6A6A"/>
                </a:solidFill>
              </a:rPr>
              <a:t>meetups</a:t>
            </a:r>
            <a:r>
              <a:rPr lang="en-US" sz="4400">
                <a:solidFill>
                  <a:srgbClr val="6A6A6A"/>
                </a:solidFill>
              </a:rPr>
              <a:t> on </a:t>
            </a:r>
            <a:r>
              <a:rPr lang="en-US" sz="4400" err="1">
                <a:solidFill>
                  <a:srgbClr val="6A6A6A"/>
                </a:solidFill>
              </a:rPr>
              <a:t>meetup.com</a:t>
            </a:r>
            <a:endParaRPr lang="en-IN" sz="4400">
              <a:solidFill>
                <a:srgbClr val="6A6A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81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/>
            <a:r>
              <a:rPr lang="en-US" sz="9600" b="1">
                <a:latin typeface="Oswald Regular"/>
                <a:cs typeface="Arial"/>
              </a:rPr>
              <a:t>Logical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7159073" y="4421825"/>
            <a:ext cx="12070488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&amp;&amp;</a:t>
            </a: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 (logical AND)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|| (logical OR)</a:t>
            </a: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849255"/>
      </p:ext>
    </p:extLst>
  </p:cSld>
  <p:clrMapOvr>
    <a:masterClrMapping/>
  </p:clrMapOvr>
  <p:transition spd="med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377208" y="437915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Node advantages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C0A0D-CD35-4089-ABF7-77C7CA72BF08}"/>
              </a:ext>
            </a:extLst>
          </p:cNvPr>
          <p:cNvSpPr txBox="1"/>
          <p:nvPr/>
        </p:nvSpPr>
        <p:spPr>
          <a:xfrm>
            <a:off x="7581699" y="2748780"/>
            <a:ext cx="10373034" cy="8966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latin typeface="Roboto"/>
              </a:rPr>
              <a:t>1.   The Fast Suite</a:t>
            </a:r>
            <a:endParaRPr lang="en-US" sz="4800">
              <a:solidFill>
                <a:srgbClr val="000000"/>
              </a:solidFill>
              <a:latin typeface="Roboto"/>
            </a:endParaRPr>
          </a:p>
          <a:p>
            <a:pPr algn="l" latinLnBrk="1" hangingPunct="0"/>
            <a:r>
              <a:rPr lang="en-US" sz="4800"/>
              <a:t>2.    Go With Data Streaming</a:t>
            </a:r>
          </a:p>
          <a:p>
            <a:pPr algn="l" latinLnBrk="1" hangingPunct="0"/>
            <a:r>
              <a:rPr lang="en-US" sz="4800"/>
              <a:t>3.    Present Everywhere</a:t>
            </a:r>
          </a:p>
          <a:p>
            <a:pPr algn="l" latinLnBrk="1" hangingPunct="0"/>
            <a:r>
              <a:rPr lang="en-US" sz="4800"/>
              <a:t>4.    Real-Time Web Applications</a:t>
            </a:r>
          </a:p>
          <a:p>
            <a:pPr algn="l" latinLnBrk="1" hangingPunct="0"/>
            <a:r>
              <a:rPr lang="en-US" sz="4800"/>
              <a:t>5.    Solves All Database Queries</a:t>
            </a:r>
          </a:p>
          <a:p>
            <a:pPr algn="l" latinLnBrk="1" hangingPunct="0"/>
            <a:r>
              <a:rPr lang="en-US" sz="4800"/>
              <a:t>6.    Easy On Coding</a:t>
            </a:r>
          </a:p>
          <a:p>
            <a:pPr algn="l" latinLnBrk="1" hangingPunct="0"/>
            <a:r>
              <a:rPr lang="en-US" sz="4800"/>
              <a:t>7.    Dynamic NPM</a:t>
            </a:r>
          </a:p>
          <a:p>
            <a:pPr algn="l" latinLnBrk="1" hangingPunct="0"/>
            <a:r>
              <a:rPr lang="en-US" sz="4800"/>
              <a:t>8.    In Charge With Proxy Server</a:t>
            </a:r>
          </a:p>
          <a:p>
            <a:pPr algn="l" latinLnBrk="1" hangingPunct="0"/>
            <a:r>
              <a:rPr lang="en-US" sz="4800"/>
              <a:t>9.    Rise In Productivity</a:t>
            </a:r>
          </a:p>
          <a:p>
            <a:pPr algn="l" latinLnBrk="1" hangingPunct="0"/>
            <a:r>
              <a:rPr lang="en-US" sz="4800"/>
              <a:t>10.  The Hosting Deal</a:t>
            </a:r>
          </a:p>
          <a:p>
            <a:pPr algn="l" latinLnBrk="1" hangingPunct="0"/>
            <a:r>
              <a:rPr lang="en-US" sz="4800"/>
              <a:t>11.  Good With Sync Issues</a:t>
            </a:r>
          </a:p>
          <a:p>
            <a:pPr algn="l" latinLnBrk="1" hangingPunct="0"/>
            <a:r>
              <a:rPr lang="en-US" sz="4800"/>
              <a:t>12.  Community Friendly</a:t>
            </a:r>
          </a:p>
        </p:txBody>
      </p:sp>
    </p:spTree>
    <p:extLst>
      <p:ext uri="{BB962C8B-B14F-4D97-AF65-F5344CB8AC3E}">
        <p14:creationId xmlns:p14="http://schemas.microsoft.com/office/powerpoint/2010/main" val="3407209925"/>
      </p:ext>
    </p:extLst>
  </p:cSld>
  <p:clrMapOvr>
    <a:masterClrMapping/>
  </p:clrMapOvr>
  <p:transition spd="med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Use Cases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0891689"/>
      </p:ext>
    </p:extLst>
  </p:cSld>
  <p:clrMapOvr>
    <a:masterClrMapping/>
  </p:clrMapOvr>
  <p:transition spd="med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941489"/>
            <a:ext cx="1632417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00972-0A44-4CEA-A5EB-AFF5DBF9F472}"/>
              </a:ext>
            </a:extLst>
          </p:cNvPr>
          <p:cNvSpPr txBox="1"/>
          <p:nvPr/>
        </p:nvSpPr>
        <p:spPr>
          <a:xfrm>
            <a:off x="6117233" y="5775073"/>
            <a:ext cx="121920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Fast, Unopinionated, Minimalist Web Framework for Node.js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48725"/>
      </p:ext>
    </p:extLst>
  </p:cSld>
  <p:clrMapOvr>
    <a:masterClrMapping/>
  </p:clrMapOvr>
  <p:transition spd="med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What is express?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91F3E-7EBA-4612-874C-89E0A1D49D1C}"/>
              </a:ext>
            </a:extLst>
          </p:cNvPr>
          <p:cNvSpPr txBox="1"/>
          <p:nvPr/>
        </p:nvSpPr>
        <p:spPr>
          <a:xfrm>
            <a:off x="2228753" y="2913010"/>
            <a:ext cx="20991870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Express is a minimal and flexible Node.js web application framework that provides a robust set of features for web and mobile applications.</a:t>
            </a:r>
            <a:endParaRPr lang="en-US">
              <a:latin typeface="Gill Sans"/>
              <a:ea typeface="Verdana"/>
            </a:endParaRPr>
          </a:p>
          <a:p>
            <a:pPr algn="l" latinLnBrk="1" hangingPunct="0"/>
            <a:endParaRPr lang="en-US">
              <a:latin typeface="Verdana"/>
              <a:ea typeface="Verdana"/>
            </a:endParaRP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It is an open source framework developed and maintained by the Node.js foundation.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04274"/>
      </p:ext>
    </p:extLst>
  </p:cSld>
  <p:clrMapOvr>
    <a:masterClrMapping/>
  </p:clrMapOvr>
  <p:transition spd="med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7753262" y="-120117"/>
            <a:ext cx="900468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D595-BC74-42CA-BECE-424D35895C5F}"/>
              </a:ext>
            </a:extLst>
          </p:cNvPr>
          <p:cNvSpPr txBox="1"/>
          <p:nvPr/>
        </p:nvSpPr>
        <p:spPr>
          <a:xfrm>
            <a:off x="682041" y="1577357"/>
            <a:ext cx="551645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Node HTTP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CD141-F4C2-4600-AE8E-2673F2B5563B}"/>
              </a:ext>
            </a:extLst>
          </p:cNvPr>
          <p:cNvSpPr txBox="1"/>
          <p:nvPr/>
        </p:nvSpPr>
        <p:spPr>
          <a:xfrm>
            <a:off x="1510327" y="2719788"/>
            <a:ext cx="631064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Open Sans"/>
              </a:rPr>
              <a:t>Node's built in module 'http' allow you run basic http server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07F77-D588-4187-9BD6-5AFBDF8ECF6A}"/>
              </a:ext>
            </a:extLst>
          </p:cNvPr>
          <p:cNvSpPr txBox="1"/>
          <p:nvPr/>
        </p:nvSpPr>
        <p:spPr>
          <a:xfrm>
            <a:off x="1510327" y="5193420"/>
            <a:ext cx="7190705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595B66"/>
                </a:solidFill>
                <a:latin typeface="Open Sans"/>
              </a:rPr>
              <a:t>The </a:t>
            </a:r>
            <a:r>
              <a:rPr lang="en-US" sz="4000">
                <a:latin typeface="Open Sans"/>
              </a:rPr>
              <a:t>http</a:t>
            </a:r>
            <a:r>
              <a:rPr lang="en-US" sz="4000">
                <a:solidFill>
                  <a:srgbClr val="595B66"/>
                </a:solidFill>
                <a:latin typeface="Open Sans"/>
              </a:rPr>
              <a:t> module is very low-level - creating a complex web application using the snippet above is very time-consuming.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FE3A-A40D-4AC0-B949-42C10BC92021}"/>
              </a:ext>
            </a:extLst>
          </p:cNvPr>
          <p:cNvSpPr txBox="1"/>
          <p:nvPr/>
        </p:nvSpPr>
        <p:spPr>
          <a:xfrm>
            <a:off x="1509862" y="9312274"/>
            <a:ext cx="562377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595B66"/>
                </a:solidFill>
                <a:latin typeface="Open Sans"/>
              </a:rPr>
              <a:t>This is the reason why we need </a:t>
            </a:r>
            <a:r>
              <a:rPr lang="en-US" sz="4000" err="1">
                <a:solidFill>
                  <a:srgbClr val="595B66"/>
                </a:solidFill>
                <a:latin typeface="Open Sans"/>
              </a:rPr>
              <a:t>expressjs</a:t>
            </a:r>
            <a:endParaRPr lang="en-US" sz="4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A8A8D-C267-49C4-ADE9-4E04FD365417}"/>
              </a:ext>
            </a:extLst>
          </p:cNvPr>
          <p:cNvSpPr txBox="1"/>
          <p:nvPr/>
        </p:nvSpPr>
        <p:spPr>
          <a:xfrm>
            <a:off x="8686092" y="1490154"/>
            <a:ext cx="15454646" cy="1090555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7F9F7F"/>
                </a:solidFill>
                <a:latin typeface="Courier New"/>
                <a:cs typeface="Courier New"/>
              </a:rPr>
              <a:t>//contents of index.js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http =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'http'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port =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3000</a:t>
            </a:r>
            <a:endParaRPr lang="en-US" sz="36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requestHandler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= (request, response) =&gt; {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.log(request.url)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</a:t>
            </a: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response.end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'Hello Node.js Server!'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server = </a:t>
            </a: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http.createServer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requestHandler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 err="1">
                <a:solidFill>
                  <a:srgbClr val="DCDCDC"/>
                </a:solidFill>
                <a:latin typeface="Courier New"/>
                <a:cs typeface="Courier New"/>
              </a:rPr>
              <a:t>server.listen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(port, (err) =&gt; {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if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(err) {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'something bad happened'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err)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`server is listening on </a:t>
            </a:r>
            <a:r>
              <a:rPr lang="en-US" sz="3600" b="1">
                <a:solidFill>
                  <a:srgbClr val="8F8F8F"/>
                </a:solidFill>
                <a:latin typeface="Courier New"/>
                <a:cs typeface="Courier New"/>
              </a:rPr>
              <a:t>${port}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`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})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59005944"/>
      </p:ext>
    </p:extLst>
  </p:cSld>
  <p:clrMapOvr>
    <a:masterClrMapping/>
  </p:clrMapOvr>
  <p:transition spd="med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941489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9CADA-413B-407A-B07B-6EE68DBAFD9E}"/>
              </a:ext>
            </a:extLst>
          </p:cNvPr>
          <p:cNvSpPr txBox="1"/>
          <p:nvPr/>
        </p:nvSpPr>
        <p:spPr>
          <a:xfrm>
            <a:off x="3365492" y="5514042"/>
            <a:ext cx="1745087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A routing &amp; sugar layer on top of Node HTTP Server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Declarative routing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Basic middleware pattern</a:t>
            </a:r>
          </a:p>
        </p:txBody>
      </p:sp>
    </p:spTree>
    <p:extLst>
      <p:ext uri="{BB962C8B-B14F-4D97-AF65-F5344CB8AC3E}">
        <p14:creationId xmlns:p14="http://schemas.microsoft.com/office/powerpoint/2010/main" val="1560937554"/>
      </p:ext>
    </p:extLst>
  </p:cSld>
  <p:clrMapOvr>
    <a:masterClrMapping/>
  </p:clrMapOvr>
  <p:transition spd="med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941489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E8307-B903-4FBB-9462-B20CED1A778F}"/>
              </a:ext>
            </a:extLst>
          </p:cNvPr>
          <p:cNvSpPr txBox="1"/>
          <p:nvPr/>
        </p:nvSpPr>
        <p:spPr>
          <a:xfrm>
            <a:off x="1191380" y="3934123"/>
            <a:ext cx="461493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Routing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70918-ABE4-403C-B61F-CD8C339DF0CC}"/>
              </a:ext>
            </a:extLst>
          </p:cNvPr>
          <p:cNvSpPr txBox="1"/>
          <p:nvPr/>
        </p:nvSpPr>
        <p:spPr>
          <a:xfrm>
            <a:off x="3348508" y="5944930"/>
            <a:ext cx="1627030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Definition of application end points and how they </a:t>
            </a:r>
            <a:endParaRPr lang="en-US"/>
          </a:p>
          <a:p>
            <a:pPr latinLnBrk="1" hangingPunct="0"/>
            <a:r>
              <a:rPr lang="en-US">
                <a:latin typeface="Montserrat"/>
              </a:rPr>
              <a:t>respond to client requests</a:t>
            </a:r>
            <a:endParaRPr lang="en-US" b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8444028"/>
      </p:ext>
    </p:extLst>
  </p:cSld>
  <p:clrMapOvr>
    <a:masterClrMapping/>
  </p:clrMapOvr>
  <p:transition spd="med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49B5C-A945-469E-B9D1-490D80B1A8C2}"/>
              </a:ext>
            </a:extLst>
          </p:cNvPr>
          <p:cNvSpPr txBox="1"/>
          <p:nvPr/>
        </p:nvSpPr>
        <p:spPr>
          <a:xfrm>
            <a:off x="8941104" y="2702660"/>
            <a:ext cx="538766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Basic Route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F7888-9F2A-4C4F-9D63-59871A3481B4}"/>
              </a:ext>
            </a:extLst>
          </p:cNvPr>
          <p:cNvSpPr txBox="1"/>
          <p:nvPr/>
        </p:nvSpPr>
        <p:spPr>
          <a:xfrm>
            <a:off x="4157654" y="3650611"/>
            <a:ext cx="15626367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express =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'express'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app = express()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'Hello World!'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app.listen(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3000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12648189"/>
      </p:ext>
    </p:extLst>
  </p:cSld>
  <p:clrMapOvr>
    <a:masterClrMapping/>
  </p:clrMapOvr>
  <p:transition spd="med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49B5C-A945-469E-B9D1-490D80B1A8C2}"/>
              </a:ext>
            </a:extLst>
          </p:cNvPr>
          <p:cNvSpPr txBox="1"/>
          <p:nvPr/>
        </p:nvSpPr>
        <p:spPr>
          <a:xfrm>
            <a:off x="9302051" y="1959535"/>
            <a:ext cx="465786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Basic Route</a:t>
            </a:r>
            <a:endParaRPr lang="en-US" b="0">
              <a:latin typeface="Montserra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8B7A03-6606-42AB-A6D1-7A056CEC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76" y="2911140"/>
            <a:ext cx="23370859" cy="86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3857"/>
      </p:ext>
    </p:extLst>
  </p:cSld>
  <p:clrMapOvr>
    <a:masterClrMapping/>
  </p:clrMapOvr>
  <p:transition spd="med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49B5C-A945-469E-B9D1-490D80B1A8C2}"/>
              </a:ext>
            </a:extLst>
          </p:cNvPr>
          <p:cNvSpPr txBox="1"/>
          <p:nvPr/>
        </p:nvSpPr>
        <p:spPr>
          <a:xfrm>
            <a:off x="1042755" y="3106071"/>
            <a:ext cx="759853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Route</a:t>
            </a:r>
            <a:r>
              <a:rPr lang="en-US">
                <a:latin typeface="Montserrat"/>
              </a:rPr>
              <a:t>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213D-B07C-4C69-A51C-2A7E26AFBF08}"/>
              </a:ext>
            </a:extLst>
          </p:cNvPr>
          <p:cNvSpPr txBox="1"/>
          <p:nvPr/>
        </p:nvSpPr>
        <p:spPr>
          <a:xfrm>
            <a:off x="6393250" y="4868336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FF0000"/>
                </a:solidFill>
                <a:latin typeface="Open Sans"/>
              </a:rPr>
              <a:t>app</a:t>
            </a:r>
            <a:r>
              <a:rPr lang="en-US">
                <a:latin typeface="Open Sans"/>
              </a:rPr>
              <a:t>.</a:t>
            </a:r>
            <a:r>
              <a:rPr lang="en-US">
                <a:solidFill>
                  <a:srgbClr val="008000"/>
                </a:solidFill>
                <a:latin typeface="Open Sans"/>
              </a:rPr>
              <a:t>METHOD</a:t>
            </a:r>
            <a:r>
              <a:rPr lang="en-US">
                <a:latin typeface="Open Sans"/>
              </a:rPr>
              <a:t>(</a:t>
            </a:r>
            <a:r>
              <a:rPr lang="en-US">
                <a:solidFill>
                  <a:srgbClr val="FF8C00"/>
                </a:solidFill>
                <a:latin typeface="Open Sans"/>
              </a:rPr>
              <a:t>PATH</a:t>
            </a:r>
            <a:r>
              <a:rPr lang="en-US">
                <a:latin typeface="Open Sans"/>
              </a:rPr>
              <a:t>, </a:t>
            </a:r>
            <a:r>
              <a:rPr lang="en-US">
                <a:solidFill>
                  <a:srgbClr val="EE82EE"/>
                </a:solidFill>
                <a:latin typeface="Open Sans"/>
              </a:rPr>
              <a:t>HANDLER</a:t>
            </a:r>
            <a:r>
              <a:rPr lang="en-US">
                <a:latin typeface="Open Sans"/>
              </a:rPr>
              <a:t>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DC524-2E5F-4C23-A786-629B884DD832}"/>
              </a:ext>
            </a:extLst>
          </p:cNvPr>
          <p:cNvSpPr txBox="1"/>
          <p:nvPr/>
        </p:nvSpPr>
        <p:spPr>
          <a:xfrm>
            <a:off x="3174230" y="6909117"/>
            <a:ext cx="18824618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solidFill>
                  <a:srgbClr val="FF0000"/>
                </a:solidFill>
                <a:latin typeface="Open Sans"/>
              </a:rPr>
              <a:t>app</a:t>
            </a:r>
            <a:r>
              <a:rPr lang="en-US">
                <a:latin typeface="Open Sans"/>
              </a:rPr>
              <a:t> is an instance of express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008000"/>
                </a:solidFill>
                <a:latin typeface="Open Sans"/>
              </a:rPr>
              <a:t>METHOD</a:t>
            </a:r>
            <a:r>
              <a:rPr lang="en-US">
                <a:latin typeface="Open Sans"/>
              </a:rPr>
              <a:t> is am HTTP request method in lowercase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FF8C00"/>
                </a:solidFill>
                <a:latin typeface="Open Sans"/>
              </a:rPr>
              <a:t>PATH</a:t>
            </a:r>
            <a:r>
              <a:rPr lang="en-US">
                <a:latin typeface="Open Sans"/>
              </a:rPr>
              <a:t> is a path on server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EE82EE"/>
                </a:solidFill>
                <a:latin typeface="Open Sans"/>
              </a:rPr>
              <a:t>HANDLER</a:t>
            </a:r>
            <a:r>
              <a:rPr lang="en-US">
                <a:latin typeface="Open Sans"/>
              </a:rPr>
              <a:t> is the function executed when route is matched</a:t>
            </a:r>
          </a:p>
        </p:txBody>
      </p:sp>
    </p:spTree>
    <p:extLst>
      <p:ext uri="{BB962C8B-B14F-4D97-AF65-F5344CB8AC3E}">
        <p14:creationId xmlns:p14="http://schemas.microsoft.com/office/powerpoint/2010/main" val="16130342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 hangingPunct="0"/>
            <a:r>
              <a:rPr lang="en-US" sz="9600" b="1">
                <a:latin typeface="Oswald Regular"/>
                <a:cs typeface="Arial"/>
              </a:rPr>
              <a:t>Assignment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D166-3E35-4A3C-8382-76DF530AD24B}"/>
              </a:ext>
            </a:extLst>
          </p:cNvPr>
          <p:cNvSpPr txBox="1"/>
          <p:nvPr/>
        </p:nvSpPr>
        <p:spPr>
          <a:xfrm>
            <a:off x="8730313" y="3025625"/>
            <a:ext cx="12070488" cy="9151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+=</a:t>
            </a: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-=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%=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/=</a:t>
            </a:r>
            <a:endParaRPr lang="en-US"/>
          </a:p>
          <a:p>
            <a:pPr marL="685800" indent="-685800" algn="just" latinLnBrk="1" hangingPunct="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marL="685800" indent="-685800" algn="just" latinLnBrk="1" hangingPunct="0">
              <a:lnSpc>
                <a:spcPct val="150000"/>
              </a:lnSpc>
              <a:buFont typeface="Arial"/>
            </a:pPr>
            <a:endParaRPr lang="en-US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9374187"/>
      </p:ext>
    </p:extLst>
  </p:cSld>
  <p:clrMapOvr>
    <a:masterClrMapping/>
  </p:clrMapOvr>
  <p:transition spd="med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93D64-F056-442E-820B-44B9D851DC3A}"/>
              </a:ext>
            </a:extLst>
          </p:cNvPr>
          <p:cNvSpPr txBox="1"/>
          <p:nvPr/>
        </p:nvSpPr>
        <p:spPr>
          <a:xfrm>
            <a:off x="681809" y="1530612"/>
            <a:ext cx="92298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Montserrat"/>
              </a:rPr>
              <a:t>Sample Route Defintions</a:t>
            </a:r>
            <a:endParaRPr lang="en-US" sz="4000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B3F8E-7F2E-4C7B-906C-3D443ABCE2A2}"/>
              </a:ext>
            </a:extLst>
          </p:cNvPr>
          <p:cNvSpPr txBox="1"/>
          <p:nvPr/>
        </p:nvSpPr>
        <p:spPr>
          <a:xfrm>
            <a:off x="6351662" y="2370620"/>
            <a:ext cx="11848561" cy="995144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app.post(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app.put(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app.delete(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408115757"/>
      </p:ext>
    </p:extLst>
  </p:cSld>
  <p:clrMapOvr>
    <a:masterClrMapping/>
  </p:clrMapOvr>
  <p:transition spd="med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93D64-F056-442E-820B-44B9D851DC3A}"/>
              </a:ext>
            </a:extLst>
          </p:cNvPr>
          <p:cNvSpPr txBox="1"/>
          <p:nvPr/>
        </p:nvSpPr>
        <p:spPr>
          <a:xfrm>
            <a:off x="214702" y="1360755"/>
            <a:ext cx="92298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Montserrat"/>
              </a:rPr>
              <a:t>Sample Route Defintions</a:t>
            </a:r>
            <a:endParaRPr lang="en-US" sz="4000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B3F8E-7F2E-4C7B-906C-3D443ABCE2A2}"/>
              </a:ext>
            </a:extLst>
          </p:cNvPr>
          <p:cNvSpPr txBox="1"/>
          <p:nvPr/>
        </p:nvSpPr>
        <p:spPr>
          <a:xfrm>
            <a:off x="2020309" y="2243227"/>
            <a:ext cx="10861181" cy="995144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app.post(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app.put(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app.delete(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 res)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//--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0C2D2-E4FE-4989-89FB-94603CEA2E68}"/>
              </a:ext>
            </a:extLst>
          </p:cNvPr>
          <p:cNvSpPr txBox="1"/>
          <p:nvPr/>
        </p:nvSpPr>
        <p:spPr>
          <a:xfrm>
            <a:off x="14267223" y="2405410"/>
            <a:ext cx="817808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&lt;=   GET http://localhost:3000/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04877-05BF-4080-92D0-F64C5F56002A}"/>
              </a:ext>
            </a:extLst>
          </p:cNvPr>
          <p:cNvSpPr txBox="1"/>
          <p:nvPr/>
        </p:nvSpPr>
        <p:spPr>
          <a:xfrm>
            <a:off x="14257451" y="4740944"/>
            <a:ext cx="856445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&lt;=   POST http://localhost:3000/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4D889-0527-498B-A76D-9E7417A06335}"/>
              </a:ext>
            </a:extLst>
          </p:cNvPr>
          <p:cNvSpPr txBox="1"/>
          <p:nvPr/>
        </p:nvSpPr>
        <p:spPr>
          <a:xfrm>
            <a:off x="13878066" y="6874656"/>
            <a:ext cx="895081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&lt;=   PUT http://localhost:3000/</a:t>
            </a:r>
            <a:endParaRPr 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ED3CF-9303-429B-8389-B9F492716C9B}"/>
              </a:ext>
            </a:extLst>
          </p:cNvPr>
          <p:cNvSpPr txBox="1"/>
          <p:nvPr/>
        </p:nvSpPr>
        <p:spPr>
          <a:xfrm>
            <a:off x="14386472" y="9365264"/>
            <a:ext cx="9079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pan"/>
              </a:rPr>
              <a:t>&lt;=   DELETE http://localhost:3000/</a:t>
            </a:r>
            <a:endParaRPr lang="en-US" sz="4000">
              <a:solidFill>
                <a:srgbClr val="000000"/>
              </a:solidFill>
              <a:latin typeface="open span"/>
            </a:endParaRPr>
          </a:p>
        </p:txBody>
      </p:sp>
    </p:spTree>
    <p:extLst>
      <p:ext uri="{BB962C8B-B14F-4D97-AF65-F5344CB8AC3E}">
        <p14:creationId xmlns:p14="http://schemas.microsoft.com/office/powerpoint/2010/main" val="3574601771"/>
      </p:ext>
    </p:extLst>
  </p:cSld>
  <p:clrMapOvr>
    <a:masterClrMapping/>
  </p:clrMapOvr>
  <p:transition spd="med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621D5-2941-40C2-8287-EC9D8ED1F733}"/>
              </a:ext>
            </a:extLst>
          </p:cNvPr>
          <p:cNvSpPr txBox="1"/>
          <p:nvPr/>
        </p:nvSpPr>
        <p:spPr>
          <a:xfrm>
            <a:off x="5692590" y="1704750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Supported Route Methods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7545B-5A8B-4D9B-BDC0-505CDBBAA6E6}"/>
              </a:ext>
            </a:extLst>
          </p:cNvPr>
          <p:cNvSpPr txBox="1"/>
          <p:nvPr/>
        </p:nvSpPr>
        <p:spPr>
          <a:xfrm>
            <a:off x="3972788" y="2959943"/>
            <a:ext cx="302653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get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post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put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delete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0ABCC-2C43-46C8-B3A7-920822512D7E}"/>
              </a:ext>
            </a:extLst>
          </p:cNvPr>
          <p:cNvSpPr txBox="1"/>
          <p:nvPr/>
        </p:nvSpPr>
        <p:spPr>
          <a:xfrm>
            <a:off x="8898640" y="2959943"/>
            <a:ext cx="3734874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options​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head​</a:t>
            </a:r>
          </a:p>
          <a:p>
            <a:pPr algn="l" rtl="0" latinLnBrk="1" hangingPunct="0">
              <a:buChar char="•"/>
            </a:pPr>
            <a:r>
              <a:rPr lang="en-US">
                <a:latin typeface="Open Sans"/>
                <a:cs typeface="Arial"/>
              </a:rPr>
              <a:t>  trace​</a:t>
            </a:r>
          </a:p>
          <a:p>
            <a:pPr algn="l" rtl="0" latinLnBrk="1" hangingPunct="0">
              <a:buFontTx/>
              <a:buChar char="•"/>
            </a:pPr>
            <a:r>
              <a:rPr lang="en-US">
                <a:latin typeface="Open Sans"/>
                <a:cs typeface="Arial"/>
              </a:rPr>
              <a:t>  copy​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34D95-69B3-4731-9776-566C8E5CC031}"/>
              </a:ext>
            </a:extLst>
          </p:cNvPr>
          <p:cNvSpPr txBox="1"/>
          <p:nvPr/>
        </p:nvSpPr>
        <p:spPr>
          <a:xfrm>
            <a:off x="12593030" y="5505299"/>
            <a:ext cx="77487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more..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C2A8A-31B3-4F00-B835-870995347EA0}"/>
              </a:ext>
            </a:extLst>
          </p:cNvPr>
          <p:cNvSpPr txBox="1"/>
          <p:nvPr/>
        </p:nvSpPr>
        <p:spPr>
          <a:xfrm>
            <a:off x="2168058" y="675799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special routing method - all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D8B84-88E3-49F9-B816-8FFC855C6213}"/>
              </a:ext>
            </a:extLst>
          </p:cNvPr>
          <p:cNvSpPr txBox="1"/>
          <p:nvPr/>
        </p:nvSpPr>
        <p:spPr>
          <a:xfrm>
            <a:off x="5076858" y="8017470"/>
            <a:ext cx="13737464" cy="379591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app.all(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"/secret"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(req,res,next){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//...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//pass control to next handler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next();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990633350"/>
      </p:ext>
    </p:extLst>
  </p:cSld>
  <p:clrMapOvr>
    <a:masterClrMapping/>
  </p:clrMapOvr>
  <p:transition spd="med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1531094" y="1577358"/>
            <a:ext cx="480811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Route Path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5241B-6787-4DE0-83DF-1044F57BB1E6}"/>
              </a:ext>
            </a:extLst>
          </p:cNvPr>
          <p:cNvSpPr txBox="1"/>
          <p:nvPr/>
        </p:nvSpPr>
        <p:spPr>
          <a:xfrm>
            <a:off x="3218090" y="2590255"/>
            <a:ext cx="1985492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In combination with request method, Route path define the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end points at which requests can be made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AEC57-C0B8-4EA9-B989-F46D552F983B}"/>
              </a:ext>
            </a:extLst>
          </p:cNvPr>
          <p:cNvSpPr txBox="1"/>
          <p:nvPr/>
        </p:nvSpPr>
        <p:spPr>
          <a:xfrm>
            <a:off x="1250542" y="5399140"/>
            <a:ext cx="2170090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strings, string patterns and regular expressions are allowed in paths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F35F3-66A0-435C-AE75-E1AE76BF6086}"/>
              </a:ext>
            </a:extLst>
          </p:cNvPr>
          <p:cNvSpPr txBox="1"/>
          <p:nvPr/>
        </p:nvSpPr>
        <p:spPr>
          <a:xfrm>
            <a:off x="3218789" y="6556914"/>
            <a:ext cx="17493801" cy="527323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'/abcd'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'/ab?cd'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//match acd, abcd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'/ab*cd'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//match abcd, abbcd, abbbcd and so on..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99984251"/>
      </p:ext>
    </p:extLst>
  </p:cSld>
  <p:clrMapOvr>
    <a:masterClrMapping/>
  </p:clrMapOvr>
  <p:transition spd="med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577358"/>
            <a:ext cx="63750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Route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E2D0D-8BEF-44F4-806E-674AF50A851A}"/>
              </a:ext>
            </a:extLst>
          </p:cNvPr>
          <p:cNvSpPr txBox="1"/>
          <p:nvPr/>
        </p:nvSpPr>
        <p:spPr>
          <a:xfrm>
            <a:off x="2750345" y="2802576"/>
            <a:ext cx="1921098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Named URL segments are used to capture values specified 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at position of URL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AD97D-00B3-42DC-AD19-07694B3A7B44}"/>
              </a:ext>
            </a:extLst>
          </p:cNvPr>
          <p:cNvSpPr txBox="1"/>
          <p:nvPr/>
        </p:nvSpPr>
        <p:spPr>
          <a:xfrm>
            <a:off x="2437680" y="5101890"/>
            <a:ext cx="1669960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Captured values are available in </a:t>
            </a:r>
            <a:r>
              <a:rPr lang="en-US">
                <a:solidFill>
                  <a:srgbClr val="008000"/>
                </a:solidFill>
                <a:latin typeface="Open Sans"/>
              </a:rPr>
              <a:t>req.params</a:t>
            </a:r>
            <a:r>
              <a:rPr lang="en-US">
                <a:latin typeface="Open Sans"/>
              </a:rPr>
              <a:t> object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8EDFD-5174-4B1A-BD4B-75F6E2F7F93F}"/>
              </a:ext>
            </a:extLst>
          </p:cNvPr>
          <p:cNvSpPr txBox="1"/>
          <p:nvPr/>
        </p:nvSpPr>
        <p:spPr>
          <a:xfrm>
            <a:off x="300741" y="6323361"/>
            <a:ext cx="23868843" cy="527323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'/users/:userid/books/:bookid'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(req, res, next) {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userid = req.params.userid;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bookid = req.params.bookid;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 // ---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</a:p>
          <a:p>
            <a:pPr algn="l" latinLnBrk="1" hangingPunct="0"/>
            <a:endParaRPr lang="en-US" sz="48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5848998"/>
      </p:ext>
    </p:extLst>
  </p:cSld>
  <p:clrMapOvr>
    <a:masterClrMapping/>
  </p:clrMapOvr>
  <p:transition spd="med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577358"/>
            <a:ext cx="7620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/>
              <a:t>Route Handlers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8A0D0-E190-4DA8-8C31-F97D74AFCC2C}"/>
              </a:ext>
            </a:extLst>
          </p:cNvPr>
          <p:cNvSpPr txBox="1"/>
          <p:nvPr/>
        </p:nvSpPr>
        <p:spPr>
          <a:xfrm>
            <a:off x="2764304" y="2526558"/>
            <a:ext cx="2041301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Handler is a callback function to handle the request. You 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can provide multiple callback functions for single request.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51F07-733A-4A25-B7E2-60E656A27E24}"/>
              </a:ext>
            </a:extLst>
          </p:cNvPr>
          <p:cNvSpPr txBox="1"/>
          <p:nvPr/>
        </p:nvSpPr>
        <p:spPr>
          <a:xfrm>
            <a:off x="2836550" y="4760695"/>
            <a:ext cx="18073352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(req, res, next)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 // ---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next();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},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(req,res,next)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 // --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21007034"/>
      </p:ext>
    </p:extLst>
  </p:cSld>
  <p:clrMapOvr>
    <a:masterClrMapping/>
  </p:clrMapOvr>
  <p:transition spd="med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577358"/>
            <a:ext cx="63750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Route Handlers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B1190-D1FB-4928-809E-966B705577C3}"/>
              </a:ext>
            </a:extLst>
          </p:cNvPr>
          <p:cNvSpPr txBox="1"/>
          <p:nvPr/>
        </p:nvSpPr>
        <p:spPr>
          <a:xfrm>
            <a:off x="3696770" y="2617731"/>
            <a:ext cx="1569076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Array of Callback functions can be supplied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C5B39-1853-4F99-90FC-4A89DF9C0949}"/>
              </a:ext>
            </a:extLst>
          </p:cNvPr>
          <p:cNvSpPr txBox="1"/>
          <p:nvPr/>
        </p:nvSpPr>
        <p:spPr>
          <a:xfrm>
            <a:off x="1110122" y="3837275"/>
            <a:ext cx="22344841" cy="788933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cb1 =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(req,res,nex)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{ </a:t>
            </a:r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//-- next(); }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cb2 =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(req,res,nex)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{ </a:t>
            </a:r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//-- next(); }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cb3 =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(req,res,nex)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{ </a:t>
            </a:r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//-- next(); }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, [cb1,cb2,cb3]);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    //User signup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'/users'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[saveUser,sendWelcomeLetter,addUserToMailchimp]);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1229673077"/>
      </p:ext>
    </p:extLst>
  </p:cSld>
  <p:clrMapOvr>
    <a:masterClrMapping/>
  </p:clrMapOvr>
  <p:transition spd="med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577358"/>
            <a:ext cx="63750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Response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AF9A9-BBAC-45E2-932D-FADFB5F57689}"/>
              </a:ext>
            </a:extLst>
          </p:cNvPr>
          <p:cNvSpPr txBox="1"/>
          <p:nvPr/>
        </p:nvSpPr>
        <p:spPr>
          <a:xfrm>
            <a:off x="2405220" y="3142289"/>
            <a:ext cx="2082084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Response method send response to client and end the 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request-response cycle.Otherwise, client request will left hanging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3B7F8-54F5-4C56-B449-C85C1DCBE830}"/>
              </a:ext>
            </a:extLst>
          </p:cNvPr>
          <p:cNvSpPr txBox="1"/>
          <p:nvPr/>
        </p:nvSpPr>
        <p:spPr>
          <a:xfrm>
            <a:off x="1710669" y="5450347"/>
            <a:ext cx="20477408" cy="268791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(req,res,next)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'Send this to client and end'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6F924-7812-4E50-952C-2553B7F1B144}"/>
              </a:ext>
            </a:extLst>
          </p:cNvPr>
          <p:cNvSpPr txBox="1"/>
          <p:nvPr/>
        </p:nvSpPr>
        <p:spPr>
          <a:xfrm>
            <a:off x="770812" y="9666796"/>
            <a:ext cx="208637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Combination of individual and array of functions allowed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89164"/>
      </p:ext>
    </p:extLst>
  </p:cSld>
  <p:clrMapOvr>
    <a:masterClrMapping/>
  </p:clrMapOvr>
  <p:transition spd="med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979059" y="1700469"/>
            <a:ext cx="457200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/>
              <a:t>Response Methods</a:t>
            </a:r>
            <a:endParaRPr lang="en-US" sz="400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AF9A9-BBAC-45E2-932D-FADFB5F57689}"/>
              </a:ext>
            </a:extLst>
          </p:cNvPr>
          <p:cNvSpPr txBox="1"/>
          <p:nvPr/>
        </p:nvSpPr>
        <p:spPr>
          <a:xfrm>
            <a:off x="2366073" y="2411832"/>
            <a:ext cx="1865289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Open Sans"/>
              </a:rPr>
              <a:t>Response method send response to client and end the request-response cycle.</a:t>
            </a:r>
            <a:endParaRPr lang="en-US" sz="4000">
              <a:latin typeface="Gill Sans"/>
            </a:endParaRPr>
          </a:p>
          <a:p>
            <a:pPr algn="l" latinLnBrk="1" hangingPunct="0"/>
            <a:r>
              <a:rPr lang="en-US" sz="4000">
                <a:latin typeface="Open Sans"/>
              </a:rPr>
              <a:t>Otherwise, client request will left hanging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3B7F8-54F5-4C56-B449-C85C1DCBE830}"/>
              </a:ext>
            </a:extLst>
          </p:cNvPr>
          <p:cNvSpPr txBox="1"/>
          <p:nvPr/>
        </p:nvSpPr>
        <p:spPr>
          <a:xfrm>
            <a:off x="2475025" y="3724122"/>
            <a:ext cx="17365014" cy="231858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(req,res,next) {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res.send(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'Send this to client and end'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});</a:t>
            </a:r>
            <a:endParaRPr lang="en-US" sz="4800" b="1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F11ABA-0D09-486B-8A8C-6D85E24B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93" y="5971956"/>
            <a:ext cx="23692831" cy="62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65054"/>
      </p:ext>
    </p:extLst>
  </p:cSld>
  <p:clrMapOvr>
    <a:masterClrMapping/>
  </p:clrMapOvr>
  <p:transition spd="med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A2B-947B-4A0B-BE33-EF7B221B80E7}"/>
              </a:ext>
            </a:extLst>
          </p:cNvPr>
          <p:cNvSpPr txBox="1"/>
          <p:nvPr/>
        </p:nvSpPr>
        <p:spPr>
          <a:xfrm>
            <a:off x="1063988" y="1212130"/>
            <a:ext cx="63750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/>
              <a:t>Node API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83D7A-6C21-44AC-857E-35DB9BB8AEA2}"/>
              </a:ext>
            </a:extLst>
          </p:cNvPr>
          <p:cNvSpPr txBox="1"/>
          <p:nvPr/>
        </p:nvSpPr>
        <p:spPr>
          <a:xfrm>
            <a:off x="7879498" y="1934022"/>
            <a:ext cx="75341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Chrome Postman</a:t>
            </a:r>
            <a:endParaRPr 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9DC7E-E584-48B9-864C-4C80450EAC8D}"/>
              </a:ext>
            </a:extLst>
          </p:cNvPr>
          <p:cNvSpPr txBox="1"/>
          <p:nvPr/>
        </p:nvSpPr>
        <p:spPr>
          <a:xfrm>
            <a:off x="2028627" y="2655914"/>
            <a:ext cx="2030568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Install Postman chrome plugin from Chrome Webstore</a:t>
            </a:r>
            <a:endParaRPr lang="en-US" sz="4000"/>
          </a:p>
        </p:txBody>
      </p:sp>
      <p:pic>
        <p:nvPicPr>
          <p:cNvPr id="10" name="Picture 10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2B8EF01B-34D0-4DCF-A5C1-D2836B3F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41" y="3220766"/>
            <a:ext cx="19335482" cy="89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366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28896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Loops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E0088-A800-4A9F-8AFE-9580D7BB8174}"/>
              </a:ext>
            </a:extLst>
          </p:cNvPr>
          <p:cNvSpPr txBox="1"/>
          <p:nvPr/>
        </p:nvSpPr>
        <p:spPr>
          <a:xfrm>
            <a:off x="1547347" y="3031503"/>
            <a:ext cx="2064774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Verdana"/>
                <a:ea typeface="Verdana"/>
              </a:rPr>
              <a:t>Loops can execute a block of code a number of times.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8836B-6E57-477A-BC76-A47D2B0DB919}"/>
              </a:ext>
            </a:extLst>
          </p:cNvPr>
          <p:cNvSpPr txBox="1"/>
          <p:nvPr/>
        </p:nvSpPr>
        <p:spPr>
          <a:xfrm>
            <a:off x="2603633" y="4633070"/>
            <a:ext cx="18060741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  <a:buChar char="•"/>
            </a:pPr>
            <a:r>
              <a:rPr lang="en-US" sz="4400" b="1">
                <a:latin typeface="Verdana"/>
                <a:ea typeface="Verdana"/>
              </a:rPr>
              <a:t>for </a:t>
            </a:r>
            <a:r>
              <a:rPr lang="en-US" sz="4400">
                <a:latin typeface="Verdana"/>
                <a:ea typeface="Verdana"/>
              </a:rPr>
              <a:t>- loops through a block of code a number of times</a:t>
            </a:r>
            <a:endParaRPr lang="en-US" sz="4400">
              <a:solidFill>
                <a:srgbClr val="000000"/>
              </a:solidFill>
              <a:latin typeface="Verdana"/>
              <a:ea typeface="Verdana"/>
            </a:endParaRPr>
          </a:p>
          <a:p>
            <a:pPr algn="l" latinLnBrk="1" hangingPunct="0">
              <a:lnSpc>
                <a:spcPct val="150000"/>
              </a:lnSpc>
              <a:buChar char="•"/>
            </a:pPr>
            <a:r>
              <a:rPr lang="en-US" sz="4400" b="1">
                <a:latin typeface="Verdana"/>
                <a:ea typeface="Verdana"/>
              </a:rPr>
              <a:t>for/in </a:t>
            </a:r>
            <a:r>
              <a:rPr lang="en-US" sz="4400">
                <a:latin typeface="Verdana"/>
                <a:ea typeface="Verdana"/>
              </a:rPr>
              <a:t>- loops through the properties of an object</a:t>
            </a:r>
          </a:p>
          <a:p>
            <a:pPr algn="l" latinLnBrk="1" hangingPunct="0">
              <a:lnSpc>
                <a:spcPct val="150000"/>
              </a:lnSpc>
              <a:buChar char="•"/>
            </a:pPr>
            <a:r>
              <a:rPr lang="en-US" sz="4400" b="1">
                <a:latin typeface="Verdana"/>
                <a:ea typeface="Verdana"/>
              </a:rPr>
              <a:t>while </a:t>
            </a:r>
            <a:r>
              <a:rPr lang="en-US" sz="4400">
                <a:latin typeface="Verdana"/>
                <a:ea typeface="Verdana"/>
              </a:rPr>
              <a:t>- loops through a block of code while a specified condition is true</a:t>
            </a:r>
          </a:p>
          <a:p>
            <a:pPr algn="l" latinLnBrk="1" hangingPunct="0">
              <a:lnSpc>
                <a:spcPct val="150000"/>
              </a:lnSpc>
              <a:buChar char="•"/>
            </a:pPr>
            <a:r>
              <a:rPr lang="en-US" sz="4400" b="1">
                <a:latin typeface="Verdana"/>
                <a:ea typeface="Verdana"/>
              </a:rPr>
              <a:t>do/while</a:t>
            </a:r>
            <a:r>
              <a:rPr lang="en-US" sz="4400">
                <a:latin typeface="Verdana"/>
                <a:ea typeface="Verdana"/>
              </a:rPr>
              <a:t> - also loops through a block of code while a specified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2571148350"/>
      </p:ext>
    </p:extLst>
  </p:cSld>
  <p:clrMapOvr>
    <a:masterClrMapping/>
  </p:clrMapOvr>
  <p:transition spd="med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4101337" y="-268742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033E1-69B0-4D66-828D-FE0DE8036919}"/>
              </a:ext>
            </a:extLst>
          </p:cNvPr>
          <p:cNvSpPr txBox="1"/>
          <p:nvPr/>
        </p:nvSpPr>
        <p:spPr>
          <a:xfrm>
            <a:off x="965910" y="1233361"/>
            <a:ext cx="44861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Montserrat"/>
              </a:rPr>
              <a:t>Node Debugging</a:t>
            </a:r>
            <a:endParaRPr lang="en-US" sz="400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62AD4-B65B-4149-BE92-44EDE0586941}"/>
              </a:ext>
            </a:extLst>
          </p:cNvPr>
          <p:cNvSpPr txBox="1"/>
          <p:nvPr/>
        </p:nvSpPr>
        <p:spPr>
          <a:xfrm>
            <a:off x="1700951" y="1997719"/>
            <a:ext cx="57310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Open Sans"/>
              </a:rPr>
              <a:t>Steps to debug: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4633E-0F1D-425D-8304-54EC23A8DF0A}"/>
              </a:ext>
            </a:extLst>
          </p:cNvPr>
          <p:cNvSpPr txBox="1"/>
          <p:nvPr/>
        </p:nvSpPr>
        <p:spPr>
          <a:xfrm>
            <a:off x="3175275" y="2715505"/>
            <a:ext cx="18502647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 sz="4000" b="1">
                <a:latin typeface="Open Sans"/>
              </a:rPr>
              <a:t>Run node with the --inspect flag:</a:t>
            </a:r>
            <a:endParaRPr lang="en-US" sz="4000" b="1">
              <a:solidFill>
                <a:srgbClr val="000000"/>
              </a:solidFill>
              <a:latin typeface="Open Sans"/>
            </a:endParaRPr>
          </a:p>
          <a:p>
            <a:pPr algn="l" latinLnBrk="1" hangingPunct="0"/>
            <a:r>
              <a:rPr lang="en-US" sz="4000">
                <a:latin typeface="Open Sans"/>
              </a:rPr>
              <a:t>         $ node   --inspect      index.js</a:t>
            </a:r>
            <a:endParaRPr lang="en-US" sz="4000"/>
          </a:p>
          <a:p>
            <a:pPr marL="685800" indent="-685800" algn="l" latinLnBrk="1" hangingPunct="0">
              <a:buFont typeface="Arial"/>
              <a:buChar char="•"/>
            </a:pPr>
            <a:r>
              <a:rPr lang="en-US" sz="4000" b="1">
                <a:latin typeface="Open Sans"/>
              </a:rPr>
              <a:t>Open about:inspect in Chrome </a:t>
            </a:r>
          </a:p>
          <a:p>
            <a:pPr algn="l" latinLnBrk="1" hangingPunct="0">
              <a:buFont typeface="Arial"/>
            </a:pPr>
            <a:r>
              <a:rPr lang="en-US" sz="4000" b="1">
                <a:latin typeface="Open Sans"/>
              </a:rPr>
              <a:t>         </a:t>
            </a:r>
            <a:r>
              <a:rPr lang="en-US" sz="4000">
                <a:latin typeface="Open Sans"/>
              </a:rPr>
              <a:t>It’ll redirect you to chrome://inspect quickly and you’ll see something like: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3E731-FCB5-442F-8905-2A12394B8403}"/>
              </a:ext>
            </a:extLst>
          </p:cNvPr>
          <p:cNvSpPr txBox="1"/>
          <p:nvPr/>
        </p:nvSpPr>
        <p:spPr>
          <a:xfrm>
            <a:off x="3187200" y="7539302"/>
            <a:ext cx="1408090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l" latinLnBrk="1" hangingPunct="0">
              <a:buFont typeface="Arial"/>
              <a:buChar char="•"/>
            </a:pPr>
            <a:r>
              <a:rPr lang="en-US" sz="4000" b="1">
                <a:latin typeface="Open Sans"/>
              </a:rPr>
              <a:t>Click the </a:t>
            </a:r>
            <a:r>
              <a:rPr lang="en-US" sz="4000" b="1" i="1">
                <a:latin typeface="inherit"/>
              </a:rPr>
              <a:t>Open dedicated DevTools for Node</a:t>
            </a:r>
            <a:r>
              <a:rPr lang="en-US" sz="4000" b="1">
                <a:latin typeface="Open Sans"/>
              </a:rPr>
              <a:t> link</a:t>
            </a:r>
            <a:endParaRPr 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267DB-F540-463D-AD4F-B6126A6A2FA6}"/>
              </a:ext>
            </a:extLst>
          </p:cNvPr>
          <p:cNvSpPr txBox="1"/>
          <p:nvPr/>
        </p:nvSpPr>
        <p:spPr>
          <a:xfrm>
            <a:off x="4397431" y="8261193"/>
            <a:ext cx="1483216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latin typeface="Open Sans"/>
              </a:rPr>
              <a:t>You’ll get a popup window for debugging your node session.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DF6820-CD78-465F-91B8-B7D96269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59" y="5234089"/>
            <a:ext cx="7508382" cy="2946322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412A55-161E-4481-A5D6-868AF450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204" y="8844594"/>
            <a:ext cx="7508383" cy="35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5461"/>
      </p:ext>
    </p:extLst>
  </p:cSld>
  <p:clrMapOvr>
    <a:masterClrMapping/>
  </p:clrMapOvr>
  <p:transition spd="med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A9A9-B752-42C1-8C57-8FE1ADA0E5D6}"/>
              </a:ext>
            </a:extLst>
          </p:cNvPr>
          <p:cNvSpPr txBox="1"/>
          <p:nvPr/>
        </p:nvSpPr>
        <p:spPr>
          <a:xfrm>
            <a:off x="533184" y="1492430"/>
            <a:ext cx="422856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app.route()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19940-3201-4E7D-87B2-D0C83EC76BD4}"/>
              </a:ext>
            </a:extLst>
          </p:cNvPr>
          <p:cNvSpPr txBox="1"/>
          <p:nvPr/>
        </p:nvSpPr>
        <p:spPr>
          <a:xfrm>
            <a:off x="1881457" y="2870376"/>
            <a:ext cx="2217312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solidFill>
                  <a:srgbClr val="555555"/>
                </a:solidFill>
                <a:latin typeface="Open Sans"/>
              </a:rPr>
              <a:t>You can create chainable route handlers for a route path by using </a:t>
            </a:r>
            <a:r>
              <a:rPr lang="en-US" sz="4800">
                <a:latin typeface="Open Sans"/>
              </a:rPr>
              <a:t>app.route()</a:t>
            </a:r>
            <a:r>
              <a:rPr lang="en-US" sz="4800">
                <a:solidFill>
                  <a:srgbClr val="555555"/>
                </a:solidFill>
                <a:latin typeface="Open Sans"/>
              </a:rPr>
              <a:t>.</a:t>
            </a:r>
            <a:endParaRPr lang="en-US" sz="4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24578-A224-4931-80BD-2C935A42B4DD}"/>
              </a:ext>
            </a:extLst>
          </p:cNvPr>
          <p:cNvSpPr txBox="1"/>
          <p:nvPr/>
        </p:nvSpPr>
        <p:spPr>
          <a:xfrm>
            <a:off x="3006760" y="3862702"/>
            <a:ext cx="18309464" cy="788002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app.get(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'Get a random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app.post(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'Add a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app.put(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'Update the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62756802"/>
      </p:ext>
    </p:extLst>
  </p:cSld>
  <p:clrMapOvr>
    <a:masterClrMapping/>
  </p:clrMapOvr>
  <p:transition spd="med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A9A9-B752-42C1-8C57-8FE1ADA0E5D6}"/>
              </a:ext>
            </a:extLst>
          </p:cNvPr>
          <p:cNvSpPr txBox="1"/>
          <p:nvPr/>
        </p:nvSpPr>
        <p:spPr>
          <a:xfrm>
            <a:off x="533184" y="1492430"/>
            <a:ext cx="422856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app.route()</a:t>
            </a:r>
            <a:endParaRPr lang="en-US" b="0"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090AD-0DFD-4A14-8C0C-06FD43519456}"/>
              </a:ext>
            </a:extLst>
          </p:cNvPr>
          <p:cNvSpPr txBox="1"/>
          <p:nvPr/>
        </p:nvSpPr>
        <p:spPr>
          <a:xfrm>
            <a:off x="1884249" y="2424501"/>
            <a:ext cx="2202287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solidFill>
                  <a:srgbClr val="555555"/>
                </a:solidFill>
                <a:latin typeface="Open Sans"/>
              </a:rPr>
              <a:t>You can create chainable route handlers for a route path by using </a:t>
            </a:r>
            <a:r>
              <a:rPr lang="en-US" sz="4800">
                <a:latin typeface="Open Sans"/>
              </a:rPr>
              <a:t>app.route()</a:t>
            </a:r>
            <a:r>
              <a:rPr lang="en-US" sz="4800">
                <a:solidFill>
                  <a:srgbClr val="555555"/>
                </a:solidFill>
                <a:latin typeface="Open Sans"/>
              </a:rPr>
              <a:t>.</a:t>
            </a:r>
            <a:endParaRPr lang="en-US" sz="4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7DFE7-6379-4FDF-9DBC-947A8E182550}"/>
              </a:ext>
            </a:extLst>
          </p:cNvPr>
          <p:cNvSpPr txBox="1"/>
          <p:nvPr/>
        </p:nvSpPr>
        <p:spPr>
          <a:xfrm>
            <a:off x="2402196" y="3565684"/>
            <a:ext cx="19919323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app.route(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'/book'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 .get(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'Get a random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.post(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'Add a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.put(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(req, res)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'Update the book'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57470416"/>
      </p:ext>
    </p:extLst>
  </p:cSld>
  <p:clrMapOvr>
    <a:masterClrMapping/>
  </p:clrMapOvr>
  <p:transition spd="med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F2E01-51A9-491B-ABA3-CDA26D68C5BC}"/>
              </a:ext>
            </a:extLst>
          </p:cNvPr>
          <p:cNvSpPr txBox="1"/>
          <p:nvPr/>
        </p:nvSpPr>
        <p:spPr>
          <a:xfrm>
            <a:off x="3973944" y="7276"/>
            <a:ext cx="154011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express </a:t>
            </a:r>
            <a:r>
              <a:rPr lang="en-US" sz="9600" b="1" err="1"/>
              <a:t>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CA9A9-B752-42C1-8C57-8FE1ADA0E5D6}"/>
              </a:ext>
            </a:extLst>
          </p:cNvPr>
          <p:cNvSpPr txBox="1"/>
          <p:nvPr/>
        </p:nvSpPr>
        <p:spPr>
          <a:xfrm>
            <a:off x="639345" y="1287513"/>
            <a:ext cx="588135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/>
              <a:t>express.Router()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70CF2-8B9C-4D53-93E8-C9D3645BF443}"/>
              </a:ext>
            </a:extLst>
          </p:cNvPr>
          <p:cNvSpPr txBox="1"/>
          <p:nvPr/>
        </p:nvSpPr>
        <p:spPr>
          <a:xfrm>
            <a:off x="2332683" y="2241977"/>
            <a:ext cx="1959735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Use the </a:t>
            </a:r>
            <a:r>
              <a:rPr lang="en-US" sz="4000">
                <a:latin typeface="Open Sans"/>
              </a:rPr>
              <a:t>express.Router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 class to create modular, mountable route handlers. A </a:t>
            </a:r>
            <a:r>
              <a:rPr lang="en-US" sz="4000">
                <a:latin typeface="Open Sans"/>
              </a:rPr>
              <a:t>Router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instance is a complete middleware and routing system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557E9-50AB-4782-AA4B-9D21FB9D8E37}"/>
              </a:ext>
            </a:extLst>
          </p:cNvPr>
          <p:cNvSpPr txBox="1"/>
          <p:nvPr/>
        </p:nvSpPr>
        <p:spPr>
          <a:xfrm>
            <a:off x="1158169" y="3712792"/>
            <a:ext cx="10710930" cy="471924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//books.js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express = 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'express'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router = express.Router()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 define the home page route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router.get(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(req, res) 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'Books'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})  </a:t>
            </a:r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 define the about route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router.get(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'/:id'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(req, res) 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 res.send(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'Single book'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module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.exports = router;</a:t>
            </a:r>
            <a:endParaRPr lang="en-US" sz="3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B9A40-2DC3-4F69-9711-925530F926D9}"/>
              </a:ext>
            </a:extLst>
          </p:cNvPr>
          <p:cNvSpPr txBox="1"/>
          <p:nvPr/>
        </p:nvSpPr>
        <p:spPr>
          <a:xfrm>
            <a:off x="12380708" y="3734025"/>
            <a:ext cx="10431887" cy="471924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//users.js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express = 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'express'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router = express.Router()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 define the home page route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router.get(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'/'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(req, res) {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res.send(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'Users'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 })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7F9F7F"/>
                </a:solidFill>
                <a:latin typeface="Courier New"/>
                <a:cs typeface="Courier New"/>
              </a:rPr>
              <a:t>// define the about route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router.get(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'/:id'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,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(req, res) 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res.send(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'Single user'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})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module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.exports = router;</a:t>
            </a:r>
            <a:endParaRPr lang="en-US" sz="3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AF09E-E1FF-4485-8864-F744C3692050}"/>
              </a:ext>
            </a:extLst>
          </p:cNvPr>
          <p:cNvSpPr txBox="1"/>
          <p:nvPr/>
        </p:nvSpPr>
        <p:spPr>
          <a:xfrm>
            <a:off x="8006891" y="8584315"/>
            <a:ext cx="8864958" cy="342657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7F9F7F"/>
                </a:solidFill>
                <a:latin typeface="Courier New"/>
                <a:cs typeface="Courier New"/>
              </a:rPr>
              <a:t>//Server.js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books =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'./books'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users =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require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'./users'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7F9F7F"/>
                </a:solidFill>
                <a:latin typeface="Courier New"/>
                <a:cs typeface="Courier New"/>
              </a:rPr>
              <a:t>// ...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app.use(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'/books'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books)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app.use(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'/users'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users)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85626751"/>
      </p:ext>
    </p:extLst>
  </p:cSld>
  <p:clrMapOvr>
    <a:masterClrMapping/>
  </p:clrMapOvr>
  <p:transition spd="med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HTTP Methods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01765315"/>
      </p:ext>
    </p:extLst>
  </p:cSld>
  <p:clrMapOvr>
    <a:masterClrMapping/>
  </p:clrMapOvr>
  <p:transition spd="med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Middleware Functions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77974247"/>
      </p:ext>
    </p:extLst>
  </p:cSld>
  <p:clrMapOvr>
    <a:masterClrMapping/>
  </p:clrMapOvr>
  <p:transition spd="med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body-parser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2601532"/>
      </p:ext>
    </p:extLst>
  </p:cSld>
  <p:clrMapOvr>
    <a:masterClrMapping/>
  </p:clrMapOvr>
  <p:transition spd="med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What is mongoose?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08901783"/>
      </p:ext>
    </p:extLst>
  </p:cSld>
  <p:clrMapOvr>
    <a:masterClrMapping/>
  </p:clrMapOvr>
  <p:transition spd="med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Schema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23430865"/>
      </p:ext>
    </p:extLst>
  </p:cSld>
  <p:clrMapOvr>
    <a:masterClrMapping/>
  </p:clrMapOvr>
  <p:transition spd="med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Model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490963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33687" y="434055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Conditionals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A0C9-23B5-491B-9F46-D0890B69EEA6}"/>
              </a:ext>
            </a:extLst>
          </p:cNvPr>
          <p:cNvSpPr txBox="1"/>
          <p:nvPr/>
        </p:nvSpPr>
        <p:spPr>
          <a:xfrm>
            <a:off x="1136503" y="2552374"/>
            <a:ext cx="2140974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Verdana"/>
                <a:ea typeface="Verdana"/>
              </a:rPr>
              <a:t>Conditional statements are used to perform different actions based on different conditions.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F06D-8C8A-45F5-BE89-93DAE8717709}"/>
              </a:ext>
            </a:extLst>
          </p:cNvPr>
          <p:cNvSpPr txBox="1"/>
          <p:nvPr/>
        </p:nvSpPr>
        <p:spPr>
          <a:xfrm>
            <a:off x="1732616" y="5672454"/>
            <a:ext cx="21606385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200000"/>
              </a:lnSpc>
              <a:buChar char="•"/>
            </a:pPr>
            <a:r>
              <a:rPr lang="en-US" sz="4000">
                <a:latin typeface="Verdana"/>
                <a:ea typeface="Verdana"/>
              </a:rPr>
              <a:t>  Use</a:t>
            </a:r>
            <a:r>
              <a:rPr lang="en-US" sz="4000" b="1">
                <a:latin typeface="Verdana"/>
                <a:ea typeface="Verdana"/>
              </a:rPr>
              <a:t> if </a:t>
            </a:r>
            <a:r>
              <a:rPr lang="en-US" sz="4000">
                <a:latin typeface="Verdana"/>
                <a:ea typeface="Verdana"/>
              </a:rPr>
              <a:t>to specify a block of code to be executed, if a specified condition is true</a:t>
            </a:r>
            <a:endParaRPr lang="en-US" sz="4000">
              <a:solidFill>
                <a:srgbClr val="000000"/>
              </a:solidFill>
              <a:latin typeface="Verdana"/>
              <a:ea typeface="Verdana"/>
            </a:endParaRPr>
          </a:p>
          <a:p>
            <a:pPr algn="l" latinLnBrk="1" hangingPunct="0">
              <a:lnSpc>
                <a:spcPct val="200000"/>
              </a:lnSpc>
              <a:buChar char="•"/>
            </a:pPr>
            <a:r>
              <a:rPr lang="en-US" sz="4000">
                <a:latin typeface="Verdana"/>
                <a:ea typeface="Verdana"/>
              </a:rPr>
              <a:t>  Use </a:t>
            </a:r>
            <a:r>
              <a:rPr lang="en-US" sz="4000" b="1">
                <a:latin typeface="Verdana"/>
                <a:ea typeface="Verdana"/>
              </a:rPr>
              <a:t>else</a:t>
            </a:r>
            <a:r>
              <a:rPr lang="en-US" sz="4000">
                <a:latin typeface="Verdana"/>
                <a:ea typeface="Verdana"/>
              </a:rPr>
              <a:t> to specify a block of code to be executed, if the same condition is false</a:t>
            </a:r>
          </a:p>
          <a:p>
            <a:pPr algn="l" latinLnBrk="1" hangingPunct="0">
              <a:lnSpc>
                <a:spcPct val="200000"/>
              </a:lnSpc>
              <a:buChar char="•"/>
            </a:pPr>
            <a:r>
              <a:rPr lang="en-US" sz="4000">
                <a:latin typeface="Verdana"/>
                <a:ea typeface="Verdana"/>
              </a:rPr>
              <a:t>  Use </a:t>
            </a:r>
            <a:r>
              <a:rPr lang="en-US" sz="4000" b="1">
                <a:latin typeface="Verdana"/>
                <a:ea typeface="Verdana"/>
              </a:rPr>
              <a:t>else if</a:t>
            </a:r>
            <a:r>
              <a:rPr lang="en-US" sz="4000">
                <a:latin typeface="Verdana"/>
                <a:ea typeface="Verdana"/>
              </a:rPr>
              <a:t> to specify a new condition to test, if the first condition is false</a:t>
            </a:r>
          </a:p>
          <a:p>
            <a:pPr algn="l" latinLnBrk="1" hangingPunct="0">
              <a:lnSpc>
                <a:spcPct val="200000"/>
              </a:lnSpc>
              <a:buChar char="•"/>
            </a:pPr>
            <a:r>
              <a:rPr lang="en-US" sz="4000">
                <a:latin typeface="Verdana"/>
                <a:ea typeface="Verdana"/>
              </a:rPr>
              <a:t>  Use </a:t>
            </a:r>
            <a:r>
              <a:rPr lang="en-US" sz="4000" b="1">
                <a:latin typeface="Verdana"/>
                <a:ea typeface="Verdana"/>
              </a:rPr>
              <a:t>switch</a:t>
            </a:r>
            <a:r>
              <a:rPr lang="en-US" sz="4000">
                <a:latin typeface="Verdana"/>
                <a:ea typeface="Verdana"/>
              </a:rPr>
              <a:t> to specify many alternative blocks of code to be executed</a:t>
            </a:r>
          </a:p>
        </p:txBody>
      </p:sp>
    </p:spTree>
    <p:extLst>
      <p:ext uri="{BB962C8B-B14F-4D97-AF65-F5344CB8AC3E}">
        <p14:creationId xmlns:p14="http://schemas.microsoft.com/office/powerpoint/2010/main" val="14893203"/>
      </p:ext>
    </p:extLst>
  </p:cSld>
  <p:clrMapOvr>
    <a:masterClrMapping/>
  </p:clrMapOvr>
  <p:transition spd="med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Querying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78995734"/>
      </p:ext>
    </p:extLst>
  </p:cSld>
  <p:clrMapOvr>
    <a:masterClrMapping/>
  </p:clrMapOvr>
  <p:transition spd="med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</a:rPr>
              <a:t>Save/update/remove</a:t>
            </a:r>
          </a:p>
        </p:txBody>
      </p:sp>
    </p:spTree>
    <p:extLst>
      <p:ext uri="{BB962C8B-B14F-4D97-AF65-F5344CB8AC3E}">
        <p14:creationId xmlns:p14="http://schemas.microsoft.com/office/powerpoint/2010/main" val="842786453"/>
      </p:ext>
    </p:extLst>
  </p:cSld>
  <p:clrMapOvr>
    <a:masterClrMapping/>
  </p:clrMapOvr>
  <p:transition spd="med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Lab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13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>
                <a:solidFill>
                  <a:srgbClr val="92D050"/>
                </a:solidFill>
              </a:rPr>
              <a:t>React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69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820342" y="190724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>
                <a:solidFill>
                  <a:srgbClr val="92D050"/>
                </a:solidFill>
              </a:rPr>
              <a:t>React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1169" y="4156602"/>
            <a:ext cx="6784232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History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What is React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Component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State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Props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JSX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Virtual DOM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66911" y="4180900"/>
            <a:ext cx="6185668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constructor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render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this.setState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synthetic events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life cycle methods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473" y="4025773"/>
            <a:ext cx="7055895" cy="6996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create-react-app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SPA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ReactDOM.render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live reloading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fetch API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parent-to-child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child-to-parent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7618" y="2649831"/>
            <a:ext cx="1980360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000000"/>
                </a:solidFill>
              </a:rPr>
              <a:t>Intro</a:t>
            </a:r>
            <a:endParaRPr kumimoji="0" lang="en-US" sz="5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09139" y="2833280"/>
            <a:ext cx="3650889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Life Cycle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02433" y="2868098"/>
            <a:ext cx="2291743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74171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4251470713"/>
      </p:ext>
    </p:extLst>
  </p:cSld>
  <p:clrMapOvr>
    <a:masterClrMapping/>
  </p:clrMapOvr>
  <p:transition spd="med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solidFill>
                  <a:srgbClr val="000000"/>
                </a:solidFill>
                <a:latin typeface="Oswald Regular"/>
              </a:rPr>
              <a:t>What is React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9B0FC-9A34-4E89-ABF3-57A2390F0A11}"/>
              </a:ext>
            </a:extLst>
          </p:cNvPr>
          <p:cNvSpPr txBox="1"/>
          <p:nvPr/>
        </p:nvSpPr>
        <p:spPr>
          <a:xfrm>
            <a:off x="493692" y="5514042"/>
            <a:ext cx="23546871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Developed by Facebook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React is a view layer library, not a framework like Backbone, Angular etc.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You can't use React to build a fully-functional web app</a:t>
            </a:r>
          </a:p>
        </p:txBody>
      </p:sp>
    </p:spTree>
    <p:extLst>
      <p:ext uri="{BB962C8B-B14F-4D97-AF65-F5344CB8AC3E}">
        <p14:creationId xmlns:p14="http://schemas.microsoft.com/office/powerpoint/2010/main" val="3455874571"/>
      </p:ext>
    </p:extLst>
  </p:cSld>
  <p:clrMapOvr>
    <a:masterClrMapping/>
  </p:clrMapOvr>
  <p:transition spd="med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Why was React developed?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5AF9-6949-41E3-9E28-E9621B9044C8}"/>
              </a:ext>
            </a:extLst>
          </p:cNvPr>
          <p:cNvSpPr txBox="1"/>
          <p:nvPr/>
        </p:nvSpPr>
        <p:spPr>
          <a:xfrm>
            <a:off x="3799268" y="4652268"/>
            <a:ext cx="18245070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Complexity of two-way data binding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Bad UX from using "cascading updates" of DOM tree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A lot of data on a page changing over time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Complexity of Facebook's UI architecture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Shift from MVC mentality</a:t>
            </a:r>
          </a:p>
        </p:txBody>
      </p:sp>
    </p:spTree>
    <p:extLst>
      <p:ext uri="{BB962C8B-B14F-4D97-AF65-F5344CB8AC3E}">
        <p14:creationId xmlns:p14="http://schemas.microsoft.com/office/powerpoint/2010/main" val="28894129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Why was React developed?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8964BD-BEC2-47EA-8E6A-C8363E677A23}"/>
              </a:ext>
            </a:extLst>
          </p:cNvPr>
          <p:cNvSpPr txBox="1"/>
          <p:nvPr/>
        </p:nvSpPr>
        <p:spPr>
          <a:xfrm>
            <a:off x="1968712" y="4030291"/>
            <a:ext cx="19811999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  Easy to read and understand views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  Concept of components is the </a:t>
            </a:r>
            <a:r>
              <a:rPr lang="en-US" i="1">
                <a:solidFill>
                  <a:srgbClr val="111111"/>
                </a:solidFill>
                <a:latin typeface="inherit"/>
              </a:rPr>
              <a:t>future</a:t>
            </a:r>
            <a:r>
              <a:rPr lang="en-US">
                <a:solidFill>
                  <a:srgbClr val="111111"/>
                </a:solidFill>
                <a:latin typeface="Open Sans"/>
              </a:rPr>
              <a:t> of web development</a:t>
            </a:r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  If your page uses a lot of fast updating data or real time </a:t>
            </a:r>
          </a:p>
          <a:p>
            <a:pPr algn="l" latinLnBrk="1" hangingPunct="0"/>
            <a:r>
              <a:rPr lang="en-US">
                <a:solidFill>
                  <a:srgbClr val="111111"/>
                </a:solidFill>
                <a:latin typeface="Open Sans"/>
              </a:rPr>
              <a:t>   data - React is the way to go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solidFill>
                  <a:srgbClr val="111111"/>
                </a:solidFill>
                <a:latin typeface="Open Sans"/>
              </a:rPr>
              <a:t>  Once you and your team is over the React's learning </a:t>
            </a:r>
          </a:p>
          <a:p>
            <a:pPr algn="l" latinLnBrk="1" hangingPunct="0"/>
            <a:r>
              <a:rPr lang="en-US">
                <a:solidFill>
                  <a:srgbClr val="111111"/>
                </a:solidFill>
                <a:latin typeface="Open Sans"/>
              </a:rPr>
              <a:t>   curve, developing your app will become a lot faster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09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889016" y="7276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What sites using react?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F58CCF-6034-4646-B978-63AA9296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990" y="1578838"/>
            <a:ext cx="18322734" cy="103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2690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3912" y="5019365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889122129"/>
      </p:ext>
    </p:extLst>
  </p:cSld>
  <p:clrMapOvr>
    <a:masterClrMapping/>
  </p:clrMapOvr>
  <p:transition spd="med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6288246" y="-9495"/>
            <a:ext cx="11709246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How to know if site using react?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BB01D-D059-4C3D-B7C1-FB1D1525B4EF}"/>
              </a:ext>
            </a:extLst>
          </p:cNvPr>
          <p:cNvSpPr txBox="1"/>
          <p:nvPr/>
        </p:nvSpPr>
        <p:spPr>
          <a:xfrm>
            <a:off x="5904911" y="4401230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b="1">
                <a:latin typeface="Open Sans"/>
              </a:rPr>
              <a:t>React-Detector chrome plugin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37476-AA2F-4702-9293-FFB21EFBE509}"/>
              </a:ext>
            </a:extLst>
          </p:cNvPr>
          <p:cNvSpPr txBox="1"/>
          <p:nvPr/>
        </p:nvSpPr>
        <p:spPr>
          <a:xfrm>
            <a:off x="161717" y="5809954"/>
            <a:ext cx="2414787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rgbClr val="0070C0"/>
                </a:solidFill>
                <a:latin typeface="Open Sans"/>
              </a:rPr>
              <a:t>https://chrome.google.com/webstore/detail/react-detector/jaaklebbenondhkanegppccanebkdjlh</a:t>
            </a:r>
            <a:endParaRPr lang="en-US" sz="44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D792-3D3C-4445-BA6D-DCE90B84CE05}"/>
              </a:ext>
            </a:extLst>
          </p:cNvPr>
          <p:cNvSpPr txBox="1"/>
          <p:nvPr/>
        </p:nvSpPr>
        <p:spPr>
          <a:xfrm>
            <a:off x="4907001" y="7027768"/>
            <a:ext cx="1519707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This plugin allow you to find whether react being used in the website or not.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8AFA7-AF74-4562-8D9F-0729BB6FCFDF}"/>
              </a:ext>
            </a:extLst>
          </p:cNvPr>
          <p:cNvSpPr txBox="1"/>
          <p:nvPr/>
        </p:nvSpPr>
        <p:spPr>
          <a:xfrm>
            <a:off x="2605616" y="9857885"/>
            <a:ext cx="1938270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0070C0"/>
                </a:solidFill>
                <a:latin typeface="Open Sans"/>
              </a:rPr>
              <a:t>https://github.com/facebook/react/wiki/sites-using-react</a:t>
            </a: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1570"/>
      </p:ext>
    </p:extLst>
  </p:cSld>
  <p:clrMapOvr>
    <a:masterClrMapping/>
  </p:clrMapOvr>
  <p:transition spd="med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C3ED5-BACC-4F1A-8CA0-F6D2B78287FA}"/>
              </a:ext>
            </a:extLst>
          </p:cNvPr>
          <p:cNvSpPr txBox="1"/>
          <p:nvPr/>
        </p:nvSpPr>
        <p:spPr>
          <a:xfrm>
            <a:off x="5246715" y="114"/>
            <a:ext cx="1605566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Setup React Environment</a:t>
            </a:r>
            <a:endParaRPr lang="en-US" sz="9600" b="1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EA120-F7F5-4A4B-BD37-314098728BE2}"/>
              </a:ext>
            </a:extLst>
          </p:cNvPr>
          <p:cNvSpPr txBox="1"/>
          <p:nvPr/>
        </p:nvSpPr>
        <p:spPr>
          <a:xfrm>
            <a:off x="2772216" y="1762202"/>
            <a:ext cx="2064912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In order to setup environment, we need to use create-react-app npm package to start new react app project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D1B19-246A-4E11-A285-383F6DB1503D}"/>
              </a:ext>
            </a:extLst>
          </p:cNvPr>
          <p:cNvSpPr txBox="1"/>
          <p:nvPr/>
        </p:nvSpPr>
        <p:spPr>
          <a:xfrm>
            <a:off x="3081039" y="3912891"/>
            <a:ext cx="78131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Install create-react-app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A3C34-FB9A-4FAB-A042-8F0546F8A1E9}"/>
              </a:ext>
            </a:extLst>
          </p:cNvPr>
          <p:cNvSpPr txBox="1"/>
          <p:nvPr/>
        </p:nvSpPr>
        <p:spPr>
          <a:xfrm>
            <a:off x="3144735" y="4995728"/>
            <a:ext cx="14703381" cy="9643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 npm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install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-g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create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-react-app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23540-F63C-4C29-B2BE-A3A96422F14B}"/>
              </a:ext>
            </a:extLst>
          </p:cNvPr>
          <p:cNvSpPr txBox="1"/>
          <p:nvPr/>
        </p:nvSpPr>
        <p:spPr>
          <a:xfrm>
            <a:off x="3081039" y="6481978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Create new react project "helloworld"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0EA2C-30B4-444E-AE46-B224C61B3F59}"/>
              </a:ext>
            </a:extLst>
          </p:cNvPr>
          <p:cNvSpPr txBox="1"/>
          <p:nvPr/>
        </p:nvSpPr>
        <p:spPr>
          <a:xfrm>
            <a:off x="3144735" y="7501119"/>
            <a:ext cx="14703380" cy="9643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$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create-react-app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helloworld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D01EB-2814-46AE-9018-3E5530754E9B}"/>
              </a:ext>
            </a:extLst>
          </p:cNvPr>
          <p:cNvSpPr txBox="1"/>
          <p:nvPr/>
        </p:nvSpPr>
        <p:spPr>
          <a:xfrm>
            <a:off x="3144736" y="8923672"/>
            <a:ext cx="1393064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Run npm start to run helloworld react app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889CA-273F-48BB-B9EB-A3B90D203339}"/>
              </a:ext>
            </a:extLst>
          </p:cNvPr>
          <p:cNvSpPr txBox="1"/>
          <p:nvPr/>
        </p:nvSpPr>
        <p:spPr>
          <a:xfrm>
            <a:off x="3144735" y="10261295"/>
            <a:ext cx="14703380" cy="96436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$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cd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helloworld &amp;&amp; npm start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54024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7A1F5-0362-45C1-AACB-6872ECB45739}"/>
              </a:ext>
            </a:extLst>
          </p:cNvPr>
          <p:cNvSpPr txBox="1"/>
          <p:nvPr/>
        </p:nvSpPr>
        <p:spPr>
          <a:xfrm>
            <a:off x="5798750" y="115"/>
            <a:ext cx="12192000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Setup Full Stack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F4F82-F77F-4723-B956-7E38563668BC}"/>
              </a:ext>
            </a:extLst>
          </p:cNvPr>
          <p:cNvSpPr txBox="1"/>
          <p:nvPr/>
        </p:nvSpPr>
        <p:spPr>
          <a:xfrm>
            <a:off x="1461002" y="4813382"/>
            <a:ext cx="21979941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In order to setup full stack environment, we need to use concurrently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npm package to start both Node and React's Webpack server to auto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reload both applications on file changes.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EDE96-0D14-43D2-B96D-D60C2847DC18}"/>
              </a:ext>
            </a:extLst>
          </p:cNvPr>
          <p:cNvSpPr txBox="1"/>
          <p:nvPr/>
        </p:nvSpPr>
        <p:spPr>
          <a:xfrm>
            <a:off x="9894570" y="9051064"/>
            <a:ext cx="390659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53707"/>
      </p:ext>
    </p:extLst>
  </p:cSld>
  <p:clrMapOvr>
    <a:masterClrMapping/>
  </p:clrMapOvr>
  <p:transition spd="med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AEB0D-EBD3-449C-B35F-1BF4125C58E6}"/>
              </a:ext>
            </a:extLst>
          </p:cNvPr>
          <p:cNvSpPr txBox="1"/>
          <p:nvPr/>
        </p:nvSpPr>
        <p:spPr>
          <a:xfrm>
            <a:off x="5607661" y="653850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Basic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27702-3C66-4B5C-8601-2C9441BCAE86}"/>
              </a:ext>
            </a:extLst>
          </p:cNvPr>
          <p:cNvSpPr txBox="1"/>
          <p:nvPr/>
        </p:nvSpPr>
        <p:spPr>
          <a:xfrm>
            <a:off x="3019031" y="2537174"/>
            <a:ext cx="18223605" cy="915122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React, { Component }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render()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{ 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Hello World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32301"/>
      </p:ext>
    </p:extLst>
  </p:cSld>
  <p:clrMapOvr>
    <a:masterClrMapping/>
  </p:clrMapOvr>
  <p:transition spd="med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657FA-F998-41D9-B0D0-9E8EAED1507C}"/>
              </a:ext>
            </a:extLst>
          </p:cNvPr>
          <p:cNvSpPr txBox="1"/>
          <p:nvPr/>
        </p:nvSpPr>
        <p:spPr>
          <a:xfrm>
            <a:off x="5522733" y="144278"/>
            <a:ext cx="1536878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Set Props on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78D8A-6CEE-4B8F-9C80-1FD4FB7871D2}"/>
              </a:ext>
            </a:extLst>
          </p:cNvPr>
          <p:cNvSpPr txBox="1"/>
          <p:nvPr/>
        </p:nvSpPr>
        <p:spPr>
          <a:xfrm>
            <a:off x="1642785" y="2299250"/>
            <a:ext cx="2217312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We can pass data into our components by using what's called </a:t>
            </a:r>
            <a:r>
              <a:rPr lang="en-US" b="1">
                <a:latin typeface="Open Sans"/>
              </a:rPr>
              <a:t>props</a:t>
            </a:r>
            <a:r>
              <a:rPr lang="en-US">
                <a:solidFill>
                  <a:srgbClr val="555555"/>
                </a:solidFill>
                <a:latin typeface="Open Sans"/>
              </a:rPr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90866-B854-4355-9479-074EC69255C5}"/>
              </a:ext>
            </a:extLst>
          </p:cNvPr>
          <p:cNvSpPr txBox="1"/>
          <p:nvPr/>
        </p:nvSpPr>
        <p:spPr>
          <a:xfrm>
            <a:off x="511953" y="3700569"/>
            <a:ext cx="287628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index.js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7960E-8A78-43BB-A9F6-A3D8624436F0}"/>
              </a:ext>
            </a:extLst>
          </p:cNvPr>
          <p:cNvSpPr txBox="1"/>
          <p:nvPr/>
        </p:nvSpPr>
        <p:spPr>
          <a:xfrm>
            <a:off x="12720422" y="3700569"/>
            <a:ext cx="231819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app.js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28799-0665-40C7-A473-1EE5B6219328}"/>
              </a:ext>
            </a:extLst>
          </p:cNvPr>
          <p:cNvSpPr txBox="1"/>
          <p:nvPr/>
        </p:nvSpPr>
        <p:spPr>
          <a:xfrm>
            <a:off x="511953" y="5146458"/>
            <a:ext cx="12106142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ReactDOM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'react-dom'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'./App'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ReactDOM.render(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txt=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"this is the prop text"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/&gt;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document.getElementById('root');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4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D901C-82DF-45BD-B5B5-98A509090B64}"/>
              </a:ext>
            </a:extLst>
          </p:cNvPr>
          <p:cNvSpPr txBox="1"/>
          <p:nvPr/>
        </p:nvSpPr>
        <p:spPr>
          <a:xfrm>
            <a:off x="12720422" y="5135728"/>
            <a:ext cx="11226085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render(){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{this.props.txt}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endParaRPr lang="en-US" sz="40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552404550"/>
      </p:ext>
    </p:extLst>
  </p:cSld>
  <p:clrMapOvr>
    <a:masterClrMapping/>
  </p:clrMapOvr>
  <p:transition spd="med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922A6-FF6D-4842-B075-B6E4665D9CCE}"/>
              </a:ext>
            </a:extLst>
          </p:cNvPr>
          <p:cNvSpPr txBox="1"/>
          <p:nvPr/>
        </p:nvSpPr>
        <p:spPr>
          <a:xfrm>
            <a:off x="5926143" y="-4346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>
                <a:latin typeface="Montserrat"/>
              </a:rPr>
              <a:t>PropTypes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40867-0F6A-4A47-AC02-5F08193FCABC}"/>
              </a:ext>
            </a:extLst>
          </p:cNvPr>
          <p:cNvSpPr txBox="1"/>
          <p:nvPr/>
        </p:nvSpPr>
        <p:spPr>
          <a:xfrm>
            <a:off x="1247284" y="1677273"/>
            <a:ext cx="2223751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We can define the properties that we're going to be looking for in our component by adding a property to our component called P</a:t>
            </a:r>
            <a:r>
              <a:rPr lang="en-US">
                <a:latin typeface="Open Sans"/>
              </a:rPr>
              <a:t>ropTypes</a:t>
            </a:r>
            <a:r>
              <a:rPr lang="en-US">
                <a:solidFill>
                  <a:srgbClr val="555555"/>
                </a:solidFill>
                <a:latin typeface="Open Sans"/>
              </a:rPr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BA8CB-F638-4904-8552-84DB1A62F0FE}"/>
              </a:ext>
            </a:extLst>
          </p:cNvPr>
          <p:cNvSpPr txBox="1"/>
          <p:nvPr/>
        </p:nvSpPr>
        <p:spPr>
          <a:xfrm>
            <a:off x="299631" y="3700570"/>
            <a:ext cx="29836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index.js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6385D-7404-4846-8C04-B92BF8646D6C}"/>
              </a:ext>
            </a:extLst>
          </p:cNvPr>
          <p:cNvSpPr txBox="1"/>
          <p:nvPr/>
        </p:nvSpPr>
        <p:spPr>
          <a:xfrm>
            <a:off x="12253315" y="3700570"/>
            <a:ext cx="22538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app.js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16B95-6E4F-4A98-B942-BCDBC29CD723}"/>
              </a:ext>
            </a:extLst>
          </p:cNvPr>
          <p:cNvSpPr txBox="1"/>
          <p:nvPr/>
        </p:nvSpPr>
        <p:spPr>
          <a:xfrm>
            <a:off x="299631" y="4757626"/>
            <a:ext cx="11698310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ReactDOM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'react-dom'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App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'./App'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ReactDOM.render(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txt=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"this is the prop text"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/&gt;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document.getElementById('root');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4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E29A2-9DDE-47AB-9351-C5223A04836A}"/>
              </a:ext>
            </a:extLst>
          </p:cNvPr>
          <p:cNvSpPr txBox="1"/>
          <p:nvPr/>
        </p:nvSpPr>
        <p:spPr>
          <a:xfrm>
            <a:off x="12253316" y="4663332"/>
            <a:ext cx="11848565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render(){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    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{this.props.txt}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App.propTypes =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txt: React.PropTypes.string,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cat: React.PropTypes.number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0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943371991"/>
      </p:ext>
    </p:extLst>
  </p:cSld>
  <p:clrMapOvr>
    <a:masterClrMapping/>
  </p:clrMapOvr>
  <p:transition spd="med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922A6-FF6D-4842-B075-B6E4665D9CCE}"/>
              </a:ext>
            </a:extLst>
          </p:cNvPr>
          <p:cNvSpPr txBox="1"/>
          <p:nvPr/>
        </p:nvSpPr>
        <p:spPr>
          <a:xfrm>
            <a:off x="5926143" y="-4346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isRequired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40867-0F6A-4A47-AC02-5F08193FCABC}"/>
              </a:ext>
            </a:extLst>
          </p:cNvPr>
          <p:cNvSpPr txBox="1"/>
          <p:nvPr/>
        </p:nvSpPr>
        <p:spPr>
          <a:xfrm>
            <a:off x="220698" y="1677273"/>
            <a:ext cx="235468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On each of these PropTypes, we can add an isRequired to it to make sure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props are passed to component otherwise react throw error in console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BA8CB-F638-4904-8552-84DB1A62F0FE}"/>
              </a:ext>
            </a:extLst>
          </p:cNvPr>
          <p:cNvSpPr txBox="1"/>
          <p:nvPr/>
        </p:nvSpPr>
        <p:spPr>
          <a:xfrm>
            <a:off x="299631" y="3700570"/>
            <a:ext cx="29836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index.js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6385D-7404-4846-8C04-B92BF8646D6C}"/>
              </a:ext>
            </a:extLst>
          </p:cNvPr>
          <p:cNvSpPr txBox="1"/>
          <p:nvPr/>
        </p:nvSpPr>
        <p:spPr>
          <a:xfrm>
            <a:off x="10830763" y="3700570"/>
            <a:ext cx="22538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app.js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16B95-6E4F-4A98-B942-BCDBC29CD723}"/>
              </a:ext>
            </a:extLst>
          </p:cNvPr>
          <p:cNvSpPr txBox="1"/>
          <p:nvPr/>
        </p:nvSpPr>
        <p:spPr>
          <a:xfrm>
            <a:off x="299631" y="4865749"/>
            <a:ext cx="10088451" cy="508857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ReactDOM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'react-dom'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App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'./App'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ReactDOM.render(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txt=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"this is the prop text"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/&gt;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document.getElementById('root');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E29A2-9DDE-47AB-9351-C5223A04836A}"/>
              </a:ext>
            </a:extLst>
          </p:cNvPr>
          <p:cNvSpPr txBox="1"/>
          <p:nvPr/>
        </p:nvSpPr>
        <p:spPr>
          <a:xfrm>
            <a:off x="10837572" y="4790724"/>
            <a:ext cx="13179381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render(){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    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{this.props.txt}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  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App.propTypes =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txt: React.PropTypes.string,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cat:React.PropTypes.number.isRequired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000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417231210"/>
      </p:ext>
    </p:extLst>
  </p:cSld>
  <p:clrMapOvr>
    <a:masterClrMapping/>
  </p:clrMapOvr>
  <p:transition spd="med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922A6-FF6D-4842-B075-B6E4665D9CCE}"/>
              </a:ext>
            </a:extLst>
          </p:cNvPr>
          <p:cNvSpPr txBox="1"/>
          <p:nvPr/>
        </p:nvSpPr>
        <p:spPr>
          <a:xfrm>
            <a:off x="5904911" y="-89274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defaultProps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BA8CB-F638-4904-8552-84DB1A62F0FE}"/>
              </a:ext>
            </a:extLst>
          </p:cNvPr>
          <p:cNvSpPr txBox="1"/>
          <p:nvPr/>
        </p:nvSpPr>
        <p:spPr>
          <a:xfrm>
            <a:off x="363327" y="3233463"/>
            <a:ext cx="298360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index.js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6385D-7404-4846-8C04-B92BF8646D6C}"/>
              </a:ext>
            </a:extLst>
          </p:cNvPr>
          <p:cNvSpPr txBox="1"/>
          <p:nvPr/>
        </p:nvSpPr>
        <p:spPr>
          <a:xfrm>
            <a:off x="10406120" y="3127303"/>
            <a:ext cx="22538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Open Sans"/>
              </a:rPr>
              <a:t>app.js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16B95-6E4F-4A98-B942-BCDBC29CD723}"/>
              </a:ext>
            </a:extLst>
          </p:cNvPr>
          <p:cNvSpPr txBox="1"/>
          <p:nvPr/>
        </p:nvSpPr>
        <p:spPr>
          <a:xfrm>
            <a:off x="363327" y="4186322"/>
            <a:ext cx="9745015" cy="508857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ReactDOM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'react-dom'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App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'./App'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ReactDOM.render(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txt=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"this is the prop text"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/&gt;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document.getElementById('root');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E29A2-9DDE-47AB-9351-C5223A04836A}"/>
              </a:ext>
            </a:extLst>
          </p:cNvPr>
          <p:cNvSpPr txBox="1"/>
          <p:nvPr/>
        </p:nvSpPr>
        <p:spPr>
          <a:xfrm>
            <a:off x="10406121" y="4181416"/>
            <a:ext cx="11848565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  render(){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    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{this.props.txt}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  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App.PropTypes =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txt: React.PropTypes.string,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cat: React.PropTypes.number.isRequired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App.defaultProps =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txt: "this is the default txt"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b="1"/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App</a:t>
            </a:r>
            <a:endParaRPr lang="en-US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37572-59EF-4DF5-AC06-C055A523EA3C}"/>
              </a:ext>
            </a:extLst>
          </p:cNvPr>
          <p:cNvSpPr txBox="1"/>
          <p:nvPr/>
        </p:nvSpPr>
        <p:spPr>
          <a:xfrm>
            <a:off x="303299" y="1316326"/>
            <a:ext cx="2380444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On each of these </a:t>
            </a:r>
            <a:r>
              <a:rPr lang="en-US">
                <a:latin typeface="Open Sans"/>
              </a:rPr>
              <a:t>PropTypes</a:t>
            </a:r>
            <a:r>
              <a:rPr lang="en-US">
                <a:solidFill>
                  <a:srgbClr val="555555"/>
                </a:solidFill>
                <a:latin typeface="Open Sans"/>
              </a:rPr>
              <a:t>, we can add an </a:t>
            </a:r>
            <a:r>
              <a:rPr lang="en-US">
                <a:latin typeface="Open Sans"/>
              </a:rPr>
              <a:t>isRequired</a:t>
            </a:r>
            <a:r>
              <a:rPr lang="en-US">
                <a:solidFill>
                  <a:srgbClr val="555555"/>
                </a:solidFill>
                <a:latin typeface="Open Sans"/>
              </a:rPr>
              <a:t> to it to make sure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props are passed to component otherwise react throw error in console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26394"/>
      </p:ext>
    </p:extLst>
  </p:cSld>
  <p:clrMapOvr>
    <a:masterClrMapping/>
  </p:clrMapOvr>
  <p:transition spd="med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23C3B3-9918-4F25-829D-01767BFC9996}"/>
              </a:ext>
            </a:extLst>
          </p:cNvPr>
          <p:cNvSpPr txBox="1"/>
          <p:nvPr/>
        </p:nvSpPr>
        <p:spPr>
          <a:xfrm>
            <a:off x="6180929" y="-365292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>
                <a:latin typeface="Montserrat"/>
              </a:rPr>
              <a:t>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AFDEA-46C0-4D02-95DB-E18F1AEDE409}"/>
              </a:ext>
            </a:extLst>
          </p:cNvPr>
          <p:cNvSpPr txBox="1"/>
          <p:nvPr/>
        </p:nvSpPr>
        <p:spPr>
          <a:xfrm>
            <a:off x="414055" y="963187"/>
            <a:ext cx="2384737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200">
                <a:solidFill>
                  <a:srgbClr val="555555"/>
                </a:solidFill>
                <a:latin typeface="Open Sans"/>
              </a:rPr>
              <a:t>State is used for properties on a component that </a:t>
            </a:r>
            <a:r>
              <a:rPr lang="en-US" sz="4200" i="1">
                <a:latin typeface="Open Sans"/>
              </a:rPr>
              <a:t>will change</a:t>
            </a:r>
            <a:r>
              <a:rPr lang="en-US" sz="4200">
                <a:solidFill>
                  <a:srgbClr val="555555"/>
                </a:solidFill>
                <a:latin typeface="Open Sans"/>
              </a:rPr>
              <a:t>, versus static props that are passed in.</a:t>
            </a:r>
            <a:endParaRPr lang="en-US" sz="4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AEA1A-5746-4FD2-BDC5-055B35495C96}"/>
              </a:ext>
            </a:extLst>
          </p:cNvPr>
          <p:cNvSpPr txBox="1"/>
          <p:nvPr/>
        </p:nvSpPr>
        <p:spPr>
          <a:xfrm>
            <a:off x="3618302" y="1713350"/>
            <a:ext cx="18695830" cy="1062855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constructor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super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.state =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txt: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'this is the state txt'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cat: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0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update(e){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.setState({txt: e.target.value})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render(){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( </a:t>
            </a: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    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input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 type=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"text" 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onChange=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{this.update.bind(this)}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/&gt;</a:t>
            </a:r>
            <a:endParaRPr lang="en-US"/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    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{this.state.txt} - {this.state.cat}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  &lt;/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export default App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3463836788"/>
      </p:ext>
    </p:extLst>
  </p:cSld>
  <p:clrMapOvr>
    <a:masterClrMapping/>
  </p:clrMapOvr>
  <p:transition spd="med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EC6E6-66EE-4172-9B41-890128377033}"/>
              </a:ext>
            </a:extLst>
          </p:cNvPr>
          <p:cNvSpPr txBox="1"/>
          <p:nvPr/>
        </p:nvSpPr>
        <p:spPr>
          <a:xfrm>
            <a:off x="5161787" y="-68042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>
                <a:latin typeface="Montserrat"/>
              </a:rPr>
              <a:t>Children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65414-4930-4BBD-9DC3-77D79BBDF3A1}"/>
              </a:ext>
            </a:extLst>
          </p:cNvPr>
          <p:cNvSpPr txBox="1"/>
          <p:nvPr/>
        </p:nvSpPr>
        <p:spPr>
          <a:xfrm>
            <a:off x="224188" y="4403728"/>
            <a:ext cx="603160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React component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can output or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render other React</a:t>
            </a:r>
            <a:endParaRPr lang="en-US">
              <a:latin typeface="Gill Sans"/>
            </a:endParaRPr>
          </a:p>
          <a:p>
            <a:pPr latinLnBrk="1" hangingPunct="0"/>
            <a:r>
              <a:rPr lang="en-US">
                <a:latin typeface="Open Sans"/>
              </a:rPr>
              <a:t>components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478AC-BF99-45E6-8460-FFA0956F6685}"/>
              </a:ext>
            </a:extLst>
          </p:cNvPr>
          <p:cNvSpPr txBox="1"/>
          <p:nvPr/>
        </p:nvSpPr>
        <p:spPr>
          <a:xfrm>
            <a:off x="7085593" y="1309191"/>
            <a:ext cx="16849860" cy="1118254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import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React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from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'react'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constructor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super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.state = { txt: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'this is the state txt'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, cat: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0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update(e){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.setState({txt: e.target.value})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render(){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( &lt;div&gt;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   &lt;h1&gt;{this.state.txt} - {this.state.cat}&lt;/h1&gt;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   &lt;Widget update="this.update(this).bind(this)"/&gt;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   &lt;Widget update="this.update(this).bind(this)"/&gt;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     &lt;/div&gt; 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//Stateless functional component const Widget = (props) =&gt; 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&lt;input type="text" onChange={props.update} /&gt;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export default App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27660488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446824" y="5802593"/>
            <a:ext cx="14406113" cy="1579920"/>
          </a:xfrm>
          <a:prstGeom prst="rect">
            <a:avLst/>
          </a:prstGeom>
          <a:noFill/>
          <a:ln w="5715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984881432"/>
      </p:ext>
    </p:extLst>
  </p:cSld>
  <p:clrMapOvr>
    <a:masterClrMapping/>
  </p:clrMapOvr>
  <p:transition spd="med"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88988-1E45-4247-BE9F-ACF2C376F7F9}"/>
              </a:ext>
            </a:extLst>
          </p:cNvPr>
          <p:cNvSpPr txBox="1"/>
          <p:nvPr/>
        </p:nvSpPr>
        <p:spPr>
          <a:xfrm>
            <a:off x="4277311" y="115"/>
            <a:ext cx="16291774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React Stateless Functional </a:t>
            </a:r>
            <a:endParaRPr lang="en-US"/>
          </a:p>
          <a:p>
            <a:pPr latinLnBrk="1" hangingPunct="0"/>
            <a:r>
              <a:rPr lang="en-US" sz="9600" b="1">
                <a:latin typeface="Montserrat"/>
              </a:rPr>
              <a:t>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706A3-D758-4FDD-B385-DA99450E07CD}"/>
              </a:ext>
            </a:extLst>
          </p:cNvPr>
          <p:cNvSpPr txBox="1"/>
          <p:nvPr/>
        </p:nvSpPr>
        <p:spPr>
          <a:xfrm>
            <a:off x="300043" y="4501145"/>
            <a:ext cx="2384737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Open Sans"/>
              </a:rPr>
              <a:t>React 0.14 introduced a simpler way to define components called stateless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>
                <a:latin typeface="Open Sans"/>
              </a:rPr>
              <a:t>functional components. These components use plain JavaScript functions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4FFCA-9AFE-4603-9BF7-4A561EE30385}"/>
              </a:ext>
            </a:extLst>
          </p:cNvPr>
          <p:cNvSpPr txBox="1"/>
          <p:nvPr/>
        </p:nvSpPr>
        <p:spPr>
          <a:xfrm>
            <a:off x="4772166" y="7248832"/>
            <a:ext cx="16699603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Easy to write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Preferable for only UI/Presentational components </a:t>
            </a:r>
          </a:p>
          <a:p>
            <a:pPr algn="l" latinLnBrk="1" hangingPunct="0"/>
            <a:r>
              <a:rPr lang="en-US">
                <a:latin typeface="Open Sans"/>
              </a:rPr>
              <a:t>   where state is not needed</a:t>
            </a:r>
            <a:endParaRPr lang="en-US"/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Improved performance</a:t>
            </a:r>
          </a:p>
        </p:txBody>
      </p:sp>
    </p:spTree>
    <p:extLst>
      <p:ext uri="{BB962C8B-B14F-4D97-AF65-F5344CB8AC3E}">
        <p14:creationId xmlns:p14="http://schemas.microsoft.com/office/powerpoint/2010/main" val="2153321512"/>
      </p:ext>
    </p:extLst>
  </p:cSld>
  <p:clrMapOvr>
    <a:masterClrMapping/>
  </p:clrMapOvr>
  <p:transition spd="med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A1EDA-07B0-43DF-8438-C09EE36AE222}"/>
              </a:ext>
            </a:extLst>
          </p:cNvPr>
          <p:cNvSpPr txBox="1"/>
          <p:nvPr/>
        </p:nvSpPr>
        <p:spPr>
          <a:xfrm>
            <a:off x="1581880" y="-4346"/>
            <a:ext cx="2129306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React Stateless Functional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20FFF-BEFC-431A-B3D1-4569D5EFC287}"/>
              </a:ext>
            </a:extLst>
          </p:cNvPr>
          <p:cNvSpPr txBox="1"/>
          <p:nvPr/>
        </p:nvSpPr>
        <p:spPr>
          <a:xfrm>
            <a:off x="1127683" y="1753615"/>
            <a:ext cx="11762704" cy="103361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import React from 'react';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class HelloWorld extends React.component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constructor(props)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  super(props);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}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sayHi(event)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  alert('Hi ${this.props.name}');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}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render()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return(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   &lt;div&gt;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&lt;a href="#" onclick={this.sayHi.bind(this)}&gt;Say Hi&lt;/a&gt;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     &lt;/div&gt;);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}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}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HelloWorld.propsTypes = {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        name: React.PropTypes.String.isRequired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};</a:t>
            </a:r>
          </a:p>
          <a:p>
            <a:pPr algn="l" latinLnBrk="1" hangingPunct="0"/>
            <a:r>
              <a:rPr lang="en-US" sz="3500" b="1">
                <a:solidFill>
                  <a:srgbClr val="FFFFFF"/>
                </a:solidFill>
              </a:rPr>
              <a:t>export default HelloWorld;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EE750-09A1-4957-9E89-60B8EA839E58}"/>
              </a:ext>
            </a:extLst>
          </p:cNvPr>
          <p:cNvSpPr txBox="1"/>
          <p:nvPr/>
        </p:nvSpPr>
        <p:spPr>
          <a:xfrm>
            <a:off x="13038903" y="1749711"/>
            <a:ext cx="11011437" cy="933588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import React from 'react';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const HelloWorld = ({name}) =&gt; {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const sayHi = (event) =&gt; {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  alert('Hi $(name)');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};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return(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  &lt;div&gt;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     &lt;a href='#' onclick={sayHi}&gt;Say Hi&lt;/a&gt;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  &lt;/div&gt;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);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};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HelloWorld.propTypes = {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    name: React.PropTypes.String.isRequired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};</a:t>
            </a:r>
          </a:p>
          <a:p>
            <a:pPr algn="l" latinLnBrk="1" hangingPunct="0"/>
            <a:r>
              <a:rPr lang="en-US" sz="4000" b="1">
                <a:solidFill>
                  <a:srgbClr val="FFFFFF"/>
                </a:solidFill>
              </a:rPr>
              <a:t>export default HelloWorld;</a:t>
            </a:r>
          </a:p>
        </p:txBody>
      </p:sp>
    </p:spTree>
    <p:extLst>
      <p:ext uri="{BB962C8B-B14F-4D97-AF65-F5344CB8AC3E}">
        <p14:creationId xmlns:p14="http://schemas.microsoft.com/office/powerpoint/2010/main" val="95768189"/>
      </p:ext>
    </p:extLst>
  </p:cSld>
  <p:clrMapOvr>
    <a:masterClrMapping/>
  </p:clrMapOvr>
  <p:transition spd="med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DBEA6-EA3C-4440-8893-0F3F62DE022C}"/>
              </a:ext>
            </a:extLst>
          </p:cNvPr>
          <p:cNvSpPr txBox="1"/>
          <p:nvPr/>
        </p:nvSpPr>
        <p:spPr>
          <a:xfrm>
            <a:off x="651388" y="-8630"/>
            <a:ext cx="2358980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8000" b="1">
                <a:latin typeface="Montserrat"/>
              </a:rPr>
              <a:t>Access Nested Data with Reacts props.children</a:t>
            </a:r>
            <a:endParaRPr lang="en-US" sz="8000">
              <a:latin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94FF4-F05C-4001-9DFC-4D0B55E7B513}"/>
              </a:ext>
            </a:extLst>
          </p:cNvPr>
          <p:cNvSpPr txBox="1"/>
          <p:nvPr/>
        </p:nvSpPr>
        <p:spPr>
          <a:xfrm>
            <a:off x="4289760" y="1486185"/>
            <a:ext cx="16248845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In order to access nested values or components in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a component, we can use </a:t>
            </a:r>
            <a:r>
              <a:rPr lang="en-US">
                <a:latin typeface="Open Sans"/>
              </a:rPr>
              <a:t>props.children</a:t>
            </a:r>
            <a:r>
              <a:rPr lang="en-US">
                <a:solidFill>
                  <a:srgbClr val="555555"/>
                </a:solidFill>
                <a:latin typeface="Open Sans"/>
              </a:rPr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9A0C5-CAD9-4888-8517-4710EFC0A14E}"/>
              </a:ext>
            </a:extLst>
          </p:cNvPr>
          <p:cNvSpPr txBox="1"/>
          <p:nvPr/>
        </p:nvSpPr>
        <p:spPr>
          <a:xfrm>
            <a:off x="3470083" y="3296784"/>
            <a:ext cx="17493802" cy="894793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render(){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return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I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Heart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/&gt;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React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const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Button = (props) =&gt;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&lt;button&gt;{props.children}&lt;/button&gt;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class Heart extends React.Component 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render(){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     return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         &lt;span&gt;♥&lt;/span&gt;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2183067564"/>
      </p:ext>
    </p:extLst>
  </p:cSld>
  <p:clrMapOvr>
    <a:masterClrMapping/>
  </p:clrMapOvr>
  <p:transition spd="med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EEF48E-F878-48DC-A3E8-B7E3DC9813C2}"/>
              </a:ext>
            </a:extLst>
          </p:cNvPr>
          <p:cNvSpPr txBox="1"/>
          <p:nvPr/>
        </p:nvSpPr>
        <p:spPr>
          <a:xfrm>
            <a:off x="578852" y="76300"/>
            <a:ext cx="2367566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Add Custom propType Validation to React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BC1F6-DE0A-43C0-92C4-6D880CE9AFB1}"/>
              </a:ext>
            </a:extLst>
          </p:cNvPr>
          <p:cNvSpPr txBox="1"/>
          <p:nvPr/>
        </p:nvSpPr>
        <p:spPr>
          <a:xfrm>
            <a:off x="92202" y="1479761"/>
            <a:ext cx="24062026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solidFill>
                  <a:srgbClr val="555555"/>
                </a:solidFill>
                <a:latin typeface="Open Sans"/>
              </a:rPr>
              <a:t>In addition to the types built into React.propTypes we can also define our own custom propType validator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8025C-B746-4823-9771-706CB7BFF0CA}"/>
              </a:ext>
            </a:extLst>
          </p:cNvPr>
          <p:cNvSpPr txBox="1"/>
          <p:nvPr/>
        </p:nvSpPr>
        <p:spPr>
          <a:xfrm>
            <a:off x="3771116" y="2296425"/>
            <a:ext cx="16806929" cy="995144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render(){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text=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"12345678"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/&gt;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const Title = (props) =&gt; 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Title: {props.text}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Title.propTypes = 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text(props, propName, component){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if(!(propName in props)){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   return new Error(`missing ${propName}`)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if(props[propName].length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 6){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  return new Error(`${propName} was too short`)}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}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 default App;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937055734"/>
      </p:ext>
    </p:extLst>
  </p:cSld>
  <p:clrMapOvr>
    <a:masterClrMapping/>
  </p:clrMapOvr>
  <p:transition spd="med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49C54-3B18-4991-9ED9-B6855C030473}"/>
              </a:ext>
            </a:extLst>
          </p:cNvPr>
          <p:cNvSpPr txBox="1"/>
          <p:nvPr/>
        </p:nvSpPr>
        <p:spPr>
          <a:xfrm>
            <a:off x="1926421" y="-152972"/>
            <a:ext cx="2067059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Reacts Synthetic Event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28820-81D5-4684-87D2-04147CE151C7}"/>
              </a:ext>
            </a:extLst>
          </p:cNvPr>
          <p:cNvSpPr txBox="1"/>
          <p:nvPr/>
        </p:nvSpPr>
        <p:spPr>
          <a:xfrm>
            <a:off x="235935" y="3205273"/>
            <a:ext cx="7126310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React has its own event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handling system which is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called </a:t>
            </a:r>
            <a:r>
              <a:rPr lang="en-US" sz="4000" b="1">
                <a:solidFill>
                  <a:srgbClr val="000000"/>
                </a:solidFill>
                <a:latin typeface="Open Sans"/>
              </a:rPr>
              <a:t>Synthetic Events</a:t>
            </a:r>
            <a:r>
              <a:rPr lang="en-US" sz="4000">
                <a:solidFill>
                  <a:srgbClr val="767676"/>
                </a:solidFill>
                <a:latin typeface="Open Sans"/>
              </a:rPr>
              <a:t>.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Synthetic Events is a cross-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browser wrapper of the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browser’s native event. It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works the same way as the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event system that you find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on browsers, the only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difference is that the same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code will work across all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767676"/>
                </a:solidFill>
                <a:latin typeface="Open Sans"/>
              </a:rPr>
              <a:t>browsers.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9E2D7-F374-481C-BE33-D583D5B19315}"/>
              </a:ext>
            </a:extLst>
          </p:cNvPr>
          <p:cNvSpPr txBox="1"/>
          <p:nvPr/>
        </p:nvSpPr>
        <p:spPr>
          <a:xfrm>
            <a:off x="6711732" y="1837278"/>
            <a:ext cx="17536732" cy="1072088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constructor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super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.state = {currentEvent: 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'---'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.update = 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.update.bind(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update(e){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this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.setState({currentEvent: e.type})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render(){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return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(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&lt;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&lt;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textarea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onKeyPress=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onCopy=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onCut=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onPaste=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onFocus=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onBlur=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onDoubleClick=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 onTouchStart=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   onTouchMove=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 onTouchEnd=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cols=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"30"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 rows=</a:t>
            </a:r>
            <a:r>
              <a:rPr lang="en-US" sz="3000" b="1">
                <a:solidFill>
                  <a:srgbClr val="CC9393"/>
                </a:solidFill>
                <a:latin typeface="Courier New"/>
                <a:cs typeface="Courier New"/>
              </a:rPr>
              <a:t>"10"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 /&gt;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     &lt;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{this.state.currentEvent}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            &lt;/</a:t>
            </a:r>
            <a:r>
              <a:rPr lang="en-US" sz="3000" b="1">
                <a:solidFill>
                  <a:srgbClr val="EFEF8F"/>
                </a:solidFill>
                <a:latin typeface="Courier New"/>
                <a:cs typeface="Courier New"/>
              </a:rPr>
              <a:t>div</a:t>
            </a:r>
            <a:r>
              <a:rPr lang="en-US" sz="3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 )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     } </a:t>
            </a:r>
            <a:endParaRPr lang="en-US" sz="3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000" b="1">
                <a:solidFill>
                  <a:srgbClr val="DCDCDC"/>
                </a:solidFill>
                <a:latin typeface="Courier New"/>
                <a:cs typeface="Courier New"/>
              </a:rPr>
              <a:t>} export default App;</a:t>
            </a:r>
            <a:endParaRPr lang="en-US" sz="3000" b="1"/>
          </a:p>
        </p:txBody>
      </p:sp>
    </p:spTree>
    <p:extLst>
      <p:ext uri="{BB962C8B-B14F-4D97-AF65-F5344CB8AC3E}">
        <p14:creationId xmlns:p14="http://schemas.microsoft.com/office/powerpoint/2010/main" val="13182365"/>
      </p:ext>
    </p:extLst>
  </p:cSld>
  <p:clrMapOvr>
    <a:masterClrMapping/>
  </p:clrMapOvr>
  <p:transition spd="med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7BC5C-64D5-43E0-B31C-F1194BCAB50F}"/>
              </a:ext>
            </a:extLst>
          </p:cNvPr>
          <p:cNvSpPr txBox="1"/>
          <p:nvPr/>
        </p:nvSpPr>
        <p:spPr>
          <a:xfrm>
            <a:off x="512363" y="10462"/>
            <a:ext cx="2358980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7200" b="1">
                <a:latin typeface="Montserrat"/>
              </a:rPr>
              <a:t>Understand the React Component Lifecycle Methods</a:t>
            </a:r>
            <a:endParaRPr lang="en-US" sz="7200">
              <a:latin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CF2D1-5D99-437B-B151-5770D2DB6DDB}"/>
              </a:ext>
            </a:extLst>
          </p:cNvPr>
          <p:cNvSpPr txBox="1"/>
          <p:nvPr/>
        </p:nvSpPr>
        <p:spPr>
          <a:xfrm>
            <a:off x="257167" y="2807571"/>
            <a:ext cx="7190703" cy="699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When our component 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is added to the DOM,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this is called 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b="1">
                <a:latin typeface="Open Sans"/>
              </a:rPr>
              <a:t>mounting</a:t>
            </a:r>
            <a:r>
              <a:rPr lang="en-US">
                <a:solidFill>
                  <a:srgbClr val="555555"/>
                </a:solidFill>
                <a:latin typeface="Open Sans"/>
              </a:rPr>
              <a:t>, and when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our component is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removed from the 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DOM, this is called 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b="1">
                <a:latin typeface="Open Sans"/>
              </a:rPr>
              <a:t>unmounting</a:t>
            </a:r>
            <a:r>
              <a:rPr lang="en-US">
                <a:solidFill>
                  <a:srgbClr val="555555"/>
                </a:solidFill>
                <a:latin typeface="Open Sans"/>
              </a:rPr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6F86A-18F5-4083-8445-E849D2174FD1}"/>
              </a:ext>
            </a:extLst>
          </p:cNvPr>
          <p:cNvSpPr txBox="1"/>
          <p:nvPr/>
        </p:nvSpPr>
        <p:spPr>
          <a:xfrm>
            <a:off x="7276564" y="1223802"/>
            <a:ext cx="16678140" cy="1120401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constructor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super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.state = { val: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0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};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.update =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.update.bind(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update(){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.setState({val: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.state.val + </a:t>
            </a:r>
            <a:r>
              <a:rPr lang="en-US" sz="3600" b="1">
                <a:solidFill>
                  <a:srgbClr val="8CD0D3"/>
                </a:solidFill>
                <a:latin typeface="Courier New"/>
                <a:cs typeface="Courier New"/>
              </a:rPr>
              <a:t>1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})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componentWillMount(){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      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'mounting'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render(){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      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'rendering!'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  return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 onClick=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{this.state.val}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6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componentDidMount(){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'mounted'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 }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   componentWillUnmount(){ 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3600" b="1">
                <a:solidFill>
                  <a:srgbClr val="CC9393"/>
                </a:solidFill>
                <a:latin typeface="Courier New"/>
                <a:cs typeface="Courier New"/>
              </a:rPr>
              <a:t>'bye!'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) } </a:t>
            </a:r>
            <a:endParaRPr lang="en-US" sz="36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36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3600" b="1">
                <a:solidFill>
                  <a:srgbClr val="DCDCDC"/>
                </a:solidFill>
                <a:latin typeface="Courier New"/>
                <a:cs typeface="Courier New"/>
              </a:rPr>
              <a:t> App;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19658101"/>
      </p:ext>
    </p:extLst>
  </p:cSld>
  <p:clrMapOvr>
    <a:masterClrMapping/>
  </p:clrMapOvr>
  <p:transition spd="med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D09B5-7ED8-4B19-8F4C-5088628EC9C8}"/>
              </a:ext>
            </a:extLst>
          </p:cNvPr>
          <p:cNvSpPr txBox="1"/>
          <p:nvPr/>
        </p:nvSpPr>
        <p:spPr>
          <a:xfrm>
            <a:off x="171952" y="-93557"/>
            <a:ext cx="2406202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Manage React Component State with Lifecycle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1B479-C3FC-4C2A-822A-A79E542BF886}"/>
              </a:ext>
            </a:extLst>
          </p:cNvPr>
          <p:cNvSpPr txBox="1"/>
          <p:nvPr/>
        </p:nvSpPr>
        <p:spPr>
          <a:xfrm>
            <a:off x="320863" y="2964760"/>
            <a:ext cx="6847267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In </a:t>
            </a:r>
            <a:r>
              <a:rPr lang="en-US" sz="4000">
                <a:latin typeface="Open Sans"/>
              </a:rPr>
              <a:t>componentWillMount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,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we have access to our </a:t>
            </a:r>
            <a:r>
              <a:rPr lang="en-US" sz="4000">
                <a:latin typeface="Open Sans"/>
              </a:rPr>
              <a:t>state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 and our </a:t>
            </a:r>
            <a:r>
              <a:rPr lang="en-US" sz="4000">
                <a:latin typeface="Open Sans"/>
              </a:rPr>
              <a:t>props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 </a:t>
            </a: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but we do not have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access to the DOM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representation of our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component yet because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it has not been placed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into the DOM. In </a:t>
            </a:r>
          </a:p>
          <a:p>
            <a:pPr algn="l" latinLnBrk="1" hangingPunct="0"/>
            <a:r>
              <a:rPr lang="en-US" sz="4000">
                <a:latin typeface="Open Sans"/>
              </a:rPr>
              <a:t>componentDidMount</a:t>
            </a:r>
            <a:r>
              <a:rPr lang="en-US" sz="4000">
                <a:solidFill>
                  <a:srgbClr val="555555"/>
                </a:solidFill>
                <a:latin typeface="Open Sans"/>
              </a:rPr>
              <a:t>,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we have access to our </a:t>
            </a:r>
            <a:endParaRPr lang="en-US" sz="4000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 sz="4000">
                <a:solidFill>
                  <a:srgbClr val="555555"/>
                </a:solidFill>
                <a:latin typeface="Open Sans"/>
              </a:rPr>
              <a:t>component in the DOM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408D9-49DD-4773-92BE-5B3E9007E3D4}"/>
              </a:ext>
            </a:extLst>
          </p:cNvPr>
          <p:cNvSpPr txBox="1"/>
          <p:nvPr/>
        </p:nvSpPr>
        <p:spPr>
          <a:xfrm>
            <a:off x="6045159" y="1118105"/>
            <a:ext cx="18116282" cy="1118254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App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React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constructor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super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.state = { val: 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0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};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.update =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.update.bind(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update(){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.setState({val: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.state.val + 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1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})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componentWillMount(){ 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'mounting'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 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render(){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'rendering!'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onClick=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{this.update}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{this.state.val}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button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componentDidMount(){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'mounted'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 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componentWillUnmount(){ 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'bye!'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 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export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default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App;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1449745800"/>
      </p:ext>
    </p:extLst>
  </p:cSld>
  <p:clrMapOvr>
    <a:masterClrMapping/>
  </p:clrMapOvr>
  <p:transition spd="med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A0292C-C552-4BB9-8A63-BD896CCF6E81}"/>
              </a:ext>
            </a:extLst>
          </p:cNvPr>
          <p:cNvSpPr txBox="1"/>
          <p:nvPr/>
        </p:nvSpPr>
        <p:spPr>
          <a:xfrm>
            <a:off x="3078074" y="-8450"/>
            <a:ext cx="18202139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Control React Component Updates When </a:t>
            </a:r>
            <a:endParaRPr lang="en-US"/>
          </a:p>
          <a:p>
            <a:pPr latinLnBrk="1" hangingPunct="0"/>
            <a:r>
              <a:rPr lang="en-US" sz="8000" b="1">
                <a:latin typeface="Montserrat"/>
              </a:rPr>
              <a:t>New Props Are Received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5D082-F3BB-4A6A-BB6E-9CB4932C0A17}"/>
              </a:ext>
            </a:extLst>
          </p:cNvPr>
          <p:cNvSpPr txBox="1"/>
          <p:nvPr/>
        </p:nvSpPr>
        <p:spPr>
          <a:xfrm>
            <a:off x="451228" y="3613500"/>
            <a:ext cx="2335368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solidFill>
                  <a:srgbClr val="555555"/>
                </a:solidFill>
                <a:latin typeface="Open Sans"/>
              </a:rPr>
              <a:t>The React component lifecycle will allow you to update your components at runtime.</a:t>
            </a:r>
            <a:endParaRPr lang="en-US" sz="4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4816F-4B1F-42B5-AD8B-A75D2424F828}"/>
              </a:ext>
            </a:extLst>
          </p:cNvPr>
          <p:cNvSpPr txBox="1"/>
          <p:nvPr/>
        </p:nvSpPr>
        <p:spPr>
          <a:xfrm>
            <a:off x="1289284" y="5084913"/>
            <a:ext cx="2208726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componentWillReceiveProps</a:t>
            </a:r>
            <a:r>
              <a:rPr lang="en-US">
                <a:solidFill>
                  <a:srgbClr val="555555"/>
                </a:solidFill>
                <a:latin typeface="Open Sans"/>
              </a:rPr>
              <a:t> gives us an opportunity to update state by reacting to a prop transition before the </a:t>
            </a:r>
            <a:r>
              <a:rPr lang="en-US">
                <a:latin typeface="Open Sans"/>
              </a:rPr>
              <a:t>render()</a:t>
            </a:r>
            <a:r>
              <a:rPr lang="en-US">
                <a:solidFill>
                  <a:srgbClr val="555555"/>
                </a:solidFill>
                <a:latin typeface="Open Sans"/>
              </a:rPr>
              <a:t> call is made.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F913A-2FCC-4EA6-BBDC-B7E8EEFCA873}"/>
              </a:ext>
            </a:extLst>
          </p:cNvPr>
          <p:cNvSpPr txBox="1"/>
          <p:nvPr/>
        </p:nvSpPr>
        <p:spPr>
          <a:xfrm>
            <a:off x="1297953" y="7632767"/>
            <a:ext cx="2283853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shouldComponentUpdate</a:t>
            </a:r>
            <a:r>
              <a:rPr lang="en-US">
                <a:solidFill>
                  <a:srgbClr val="555555"/>
                </a:solidFill>
                <a:latin typeface="Open Sans"/>
              </a:rPr>
              <a:t> allows us to set conditions on when we</a:t>
            </a:r>
            <a:endParaRPr lang="en-US">
              <a:solidFill>
                <a:srgbClr val="000000"/>
              </a:solidFill>
              <a:latin typeface="Gill Sans"/>
            </a:endParaRPr>
          </a:p>
          <a:p>
            <a:pPr algn="l" latinLnBrk="1" hangingPunct="0"/>
            <a:r>
              <a:rPr lang="en-US">
                <a:solidFill>
                  <a:srgbClr val="555555"/>
                </a:solidFill>
                <a:latin typeface="Open Sans"/>
              </a:rPr>
              <a:t>should update a component so that we are not rendering constantly.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06F86-15E9-444F-B98E-F2C47F0D403C}"/>
              </a:ext>
            </a:extLst>
          </p:cNvPr>
          <p:cNvSpPr txBox="1"/>
          <p:nvPr/>
        </p:nvSpPr>
        <p:spPr>
          <a:xfrm>
            <a:off x="1299753" y="10176366"/>
            <a:ext cx="2000518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latin typeface="Open Sans"/>
              </a:rPr>
              <a:t>componentDidUpdate</a:t>
            </a:r>
            <a:r>
              <a:rPr lang="en-US">
                <a:latin typeface="Open Sans"/>
              </a:rPr>
              <a:t> </a:t>
            </a:r>
            <a:r>
              <a:rPr lang="en-US">
                <a:solidFill>
                  <a:srgbClr val="555555"/>
                </a:solidFill>
                <a:latin typeface="Open Sans"/>
              </a:rPr>
              <a:t>lets us react to a component updating.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74093"/>
      </p:ext>
    </p:extLst>
  </p:cSld>
  <p:clrMapOvr>
    <a:masterClrMapping/>
  </p:clrMapOvr>
  <p:transition spd="med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89203-9D4F-463A-8756-225F1A96C248}"/>
              </a:ext>
            </a:extLst>
          </p:cNvPr>
          <p:cNvSpPr txBox="1"/>
          <p:nvPr/>
        </p:nvSpPr>
        <p:spPr>
          <a:xfrm>
            <a:off x="3887221" y="-152972"/>
            <a:ext cx="1730061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pen Sans"/>
              </a:rPr>
              <a:t>React Life Cycle Flow Chart</a:t>
            </a:r>
            <a:endParaRPr lang="en-US" sz="9600" b="1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6E68E8-4352-400A-A14A-F2D44F48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" y="1477492"/>
            <a:ext cx="24079198" cy="106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4061"/>
      </p:ext>
    </p:extLst>
  </p:cSld>
  <p:clrMapOvr>
    <a:masterClrMapping/>
  </p:clrMapOvr>
  <p:transition spd="med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C47FE-02EB-423B-8445-BA5859DE6780}"/>
              </a:ext>
            </a:extLst>
          </p:cNvPr>
          <p:cNvSpPr txBox="1"/>
          <p:nvPr/>
        </p:nvSpPr>
        <p:spPr>
          <a:xfrm>
            <a:off x="6350785" y="675082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React Data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ABCA5-5102-42C9-B43C-D8B498D34632}"/>
              </a:ext>
            </a:extLst>
          </p:cNvPr>
          <p:cNvSpPr txBox="1"/>
          <p:nvPr/>
        </p:nvSpPr>
        <p:spPr>
          <a:xfrm>
            <a:off x="6096000" y="5575598"/>
            <a:ext cx="1219200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Data Down</a:t>
            </a:r>
          </a:p>
          <a:p>
            <a:pPr latinLnBrk="1" hangingPunct="0"/>
            <a:r>
              <a:rPr lang="en-US" sz="8000" b="1">
                <a:latin typeface="Montserrat"/>
              </a:rPr>
              <a:t>Actions Up</a:t>
            </a:r>
          </a:p>
        </p:txBody>
      </p:sp>
    </p:spTree>
    <p:extLst>
      <p:ext uri="{BB962C8B-B14F-4D97-AF65-F5344CB8AC3E}">
        <p14:creationId xmlns:p14="http://schemas.microsoft.com/office/powerpoint/2010/main" val="17983994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223D5-FAAA-4091-B808-15B8A73E837C}"/>
              </a:ext>
            </a:extLst>
          </p:cNvPr>
          <p:cNvSpPr txBox="1"/>
          <p:nvPr/>
        </p:nvSpPr>
        <p:spPr>
          <a:xfrm>
            <a:off x="432021" y="3592237"/>
            <a:ext cx="899651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Composite Data Types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F4946-FB48-4D56-B823-F2468AB76B1C}"/>
              </a:ext>
            </a:extLst>
          </p:cNvPr>
          <p:cNvSpPr txBox="1"/>
          <p:nvPr/>
        </p:nvSpPr>
        <p:spPr>
          <a:xfrm>
            <a:off x="6096000" y="5514043"/>
            <a:ext cx="121920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buChar char="•"/>
            </a:pPr>
            <a:r>
              <a:rPr lang="en-US">
                <a:latin typeface="Arial"/>
                <a:cs typeface="Arial"/>
              </a:rPr>
              <a:t> Container for multiple values​</a:t>
            </a:r>
          </a:p>
          <a:p>
            <a:pPr algn="l" rtl="0" latinLnBrk="1" hangingPunct="0">
              <a:buChar char="•"/>
            </a:pPr>
            <a:r>
              <a:rPr lang="en-US">
                <a:latin typeface="Arial"/>
                <a:cs typeface="Arial"/>
              </a:rPr>
              <a:t> Fixed numerical indices​</a:t>
            </a:r>
          </a:p>
          <a:p>
            <a:pPr algn="l" rtl="0" latinLnBrk="1" hangingPunct="0">
              <a:buChar char="•"/>
            </a:pPr>
            <a:r>
              <a:rPr lang="en-US">
                <a:latin typeface="Arial"/>
                <a:cs typeface="Arial"/>
              </a:rPr>
              <a:t> Indices are zero-based​</a:t>
            </a:r>
          </a:p>
        </p:txBody>
      </p:sp>
    </p:spTree>
    <p:extLst>
      <p:ext uri="{BB962C8B-B14F-4D97-AF65-F5344CB8AC3E}">
        <p14:creationId xmlns:p14="http://schemas.microsoft.com/office/powerpoint/2010/main" val="1583170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A6858C-9886-45E6-91C3-C27587C664F1}"/>
              </a:ext>
            </a:extLst>
          </p:cNvPr>
          <p:cNvSpPr txBox="1"/>
          <p:nvPr/>
        </p:nvSpPr>
        <p:spPr>
          <a:xfrm>
            <a:off x="6350785" y="273993"/>
            <a:ext cx="12192000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Data Flow in React</a:t>
            </a:r>
          </a:p>
          <a:p>
            <a:pPr latinLnBrk="1" hangingPunct="0"/>
            <a:r>
              <a:rPr lang="en-US" sz="4000"/>
              <a:t>                </a:t>
            </a:r>
            <a:r>
              <a:rPr lang="en-US" sz="4400"/>
              <a:t>Passing data between components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30C11C-FBDD-45F6-9379-2F15E05B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2" y="2839454"/>
            <a:ext cx="23735763" cy="90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13185"/>
      </p:ext>
    </p:extLst>
  </p:cSld>
  <p:clrMapOvr>
    <a:masterClrMapping/>
  </p:clrMapOvr>
  <p:transition spd="med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A6858C-9886-45E6-91C3-C27587C664F1}"/>
              </a:ext>
            </a:extLst>
          </p:cNvPr>
          <p:cNvSpPr txBox="1"/>
          <p:nvPr/>
        </p:nvSpPr>
        <p:spPr>
          <a:xfrm>
            <a:off x="6350785" y="273993"/>
            <a:ext cx="12192000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Data Flow in React</a:t>
            </a:r>
          </a:p>
          <a:p>
            <a:pPr latinLnBrk="1" hangingPunct="0"/>
            <a:r>
              <a:rPr lang="en-US" sz="4000"/>
              <a:t>                </a:t>
            </a:r>
            <a:r>
              <a:rPr lang="en-US" sz="4400"/>
              <a:t>Passing data between components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178DD2-FF5E-4D79-9D32-5DCDBB3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9" y="2761922"/>
            <a:ext cx="23993338" cy="92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2580"/>
      </p:ext>
    </p:extLst>
  </p:cSld>
  <p:clrMapOvr>
    <a:masterClrMapping/>
  </p:clrMapOvr>
  <p:transition spd="med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9E6B1-DE5D-4CE9-A324-95D94BBCBB69}"/>
              </a:ext>
            </a:extLst>
          </p:cNvPr>
          <p:cNvSpPr txBox="1"/>
          <p:nvPr/>
        </p:nvSpPr>
        <p:spPr>
          <a:xfrm>
            <a:off x="4056206" y="101814"/>
            <a:ext cx="1624884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Parent to Child — Use Prop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5CB79-4784-487F-BCE6-D08EA68BC408}"/>
              </a:ext>
            </a:extLst>
          </p:cNvPr>
          <p:cNvSpPr txBox="1"/>
          <p:nvPr/>
        </p:nvSpPr>
        <p:spPr>
          <a:xfrm>
            <a:off x="5756286" y="2108161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Library to BooksList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BE074-CAE8-4F8D-84EA-BA6A95B28070}"/>
              </a:ext>
            </a:extLst>
          </p:cNvPr>
          <p:cNvSpPr txBox="1"/>
          <p:nvPr/>
        </p:nvSpPr>
        <p:spPr>
          <a:xfrm>
            <a:off x="2181207" y="3300166"/>
            <a:ext cx="20391548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//.....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Library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{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//.....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.state={ books } render(){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(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 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BookList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books=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{this.state.books}/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  )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}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11962637"/>
      </p:ext>
    </p:extLst>
  </p:cSld>
  <p:clrMapOvr>
    <a:masterClrMapping/>
  </p:clrMapOvr>
  <p:transition spd="med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9E6B1-DE5D-4CE9-A324-95D94BBCBB69}"/>
              </a:ext>
            </a:extLst>
          </p:cNvPr>
          <p:cNvSpPr txBox="1"/>
          <p:nvPr/>
        </p:nvSpPr>
        <p:spPr>
          <a:xfrm>
            <a:off x="4056206" y="-131739"/>
            <a:ext cx="1624884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Parent to Child — Use Prop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506-1CE3-4829-B355-E63D6F7C202C}"/>
              </a:ext>
            </a:extLst>
          </p:cNvPr>
          <p:cNvSpPr txBox="1"/>
          <p:nvPr/>
        </p:nvSpPr>
        <p:spPr>
          <a:xfrm>
            <a:off x="6414482" y="1237644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BookList to Book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01E7B-024B-4801-AD72-6E68702FA695}"/>
              </a:ext>
            </a:extLst>
          </p:cNvPr>
          <p:cNvSpPr txBox="1"/>
          <p:nvPr/>
        </p:nvSpPr>
        <p:spPr>
          <a:xfrm>
            <a:off x="3517667" y="2281409"/>
            <a:ext cx="19125126" cy="970522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//.....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class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BookList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extends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Component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{ 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//.....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.state={ books: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.props.books 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render(){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return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(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   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.state.books.map ( (book)=&gt;{ 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       return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Book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book=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{book}/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     });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  } )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4274342560"/>
      </p:ext>
    </p:extLst>
  </p:cSld>
  <p:clrMapOvr>
    <a:masterClrMapping/>
  </p:clrMapOvr>
  <p:transition spd="med"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AE229E-BCF6-4D3E-9EE5-D17C2BD70286}"/>
              </a:ext>
            </a:extLst>
          </p:cNvPr>
          <p:cNvSpPr txBox="1"/>
          <p:nvPr/>
        </p:nvSpPr>
        <p:spPr>
          <a:xfrm>
            <a:off x="6096000" y="165511"/>
            <a:ext cx="12192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Montserrat"/>
              </a:rPr>
              <a:t>Child to Parent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55AC4-DB97-4F04-BC9D-7C508E66230B}"/>
              </a:ext>
            </a:extLst>
          </p:cNvPr>
          <p:cNvSpPr txBox="1"/>
          <p:nvPr/>
        </p:nvSpPr>
        <p:spPr>
          <a:xfrm>
            <a:off x="5010662" y="2426642"/>
            <a:ext cx="1438140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Child to Parent — Use a callback and states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D717D-EDF7-4957-AA13-FA567086EF12}"/>
              </a:ext>
            </a:extLst>
          </p:cNvPr>
          <p:cNvSpPr txBox="1"/>
          <p:nvPr/>
        </p:nvSpPr>
        <p:spPr>
          <a:xfrm>
            <a:off x="3254738" y="4641768"/>
            <a:ext cx="18395323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Define a callback in my parent which takes the data </a:t>
            </a:r>
            <a:endParaRPr lang="en-US"/>
          </a:p>
          <a:p>
            <a:pPr algn="l" latinLnBrk="1" hangingPunct="0"/>
            <a:r>
              <a:rPr lang="en-US">
                <a:latin typeface="Open Sans"/>
              </a:rPr>
              <a:t>   I need in as a parameter.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Pass that callback as a prop to the child 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Call the callback using this.props.[callback] in the child,</a:t>
            </a:r>
          </a:p>
          <a:p>
            <a:pPr algn="l" latinLnBrk="1" hangingPunct="0"/>
            <a:r>
              <a:rPr lang="en-US">
                <a:latin typeface="Open Sans"/>
              </a:rPr>
              <a:t>   and pass in the data as the argument.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30270"/>
      </p:ext>
    </p:extLst>
  </p:cSld>
  <p:clrMapOvr>
    <a:masterClrMapping/>
  </p:clrMapOvr>
  <p:transition spd="med"/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Virtual</a:t>
            </a:r>
            <a:r>
              <a:rPr lang="en-US" sz="9600" b="1">
                <a:solidFill>
                  <a:srgbClr val="000000"/>
                </a:solidFill>
                <a:latin typeface="Oswald Regular"/>
              </a:rPr>
              <a:t> DOM</a:t>
            </a:r>
          </a:p>
        </p:txBody>
      </p:sp>
    </p:spTree>
    <p:extLst>
      <p:ext uri="{BB962C8B-B14F-4D97-AF65-F5344CB8AC3E}">
        <p14:creationId xmlns:p14="http://schemas.microsoft.com/office/powerpoint/2010/main" val="3764264803"/>
      </p:ext>
    </p:extLst>
  </p:cSld>
  <p:clrMapOvr>
    <a:masterClrMapping/>
  </p:clrMapOvr>
  <p:transition spd="med"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constructor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2876521"/>
      </p:ext>
    </p:extLst>
  </p:cSld>
  <p:clrMapOvr>
    <a:masterClrMapping/>
  </p:clrMapOvr>
  <p:transition spd="med"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this.setState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73970199"/>
      </p:ext>
    </p:extLst>
  </p:cSld>
  <p:clrMapOvr>
    <a:masterClrMapping/>
  </p:clrMapOvr>
  <p:transition spd="med"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synthetic events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88562467"/>
      </p:ext>
    </p:extLst>
  </p:cSld>
  <p:clrMapOvr>
    <a:masterClrMapping/>
  </p:clrMapOvr>
  <p:transition spd="med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life cycle methods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7230245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C52E-4BA4-4DB3-AC7B-74BE3738E6C8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D2997-78C9-4EE0-9F91-A688383A0DAD}"/>
              </a:ext>
            </a:extLst>
          </p:cNvPr>
          <p:cNvSpPr txBox="1"/>
          <p:nvPr/>
        </p:nvSpPr>
        <p:spPr>
          <a:xfrm>
            <a:off x="1424385" y="6375817"/>
            <a:ext cx="2227006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Arrays have properties and methods useful to working with Arrays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07BDB-E4E4-4E71-908D-75BC81A67713}"/>
              </a:ext>
            </a:extLst>
          </p:cNvPr>
          <p:cNvSpPr txBox="1"/>
          <p:nvPr/>
        </p:nvSpPr>
        <p:spPr>
          <a:xfrm>
            <a:off x="369048" y="3882698"/>
            <a:ext cx="68088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Working with Arrays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16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SPA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58302938"/>
      </p:ext>
    </p:extLst>
  </p:cSld>
  <p:clrMapOvr>
    <a:masterClrMapping/>
  </p:clrMapOvr>
  <p:transition spd="med"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 err="1">
                <a:latin typeface="Oswald Regular"/>
              </a:rPr>
              <a:t>ReactDOM.render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75775966"/>
      </p:ext>
    </p:extLst>
  </p:cSld>
  <p:clrMapOvr>
    <a:masterClrMapping/>
  </p:clrMapOvr>
  <p:transition spd="med"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live reloading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74836895"/>
      </p:ext>
    </p:extLst>
  </p:cSld>
  <p:clrMapOvr>
    <a:masterClrMapping/>
  </p:clrMapOvr>
  <p:transition spd="med"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3910248" y="510602"/>
            <a:ext cx="1756913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fetch API</a:t>
            </a:r>
            <a:endParaRPr lang="en-US" sz="9600" b="1">
              <a:solidFill>
                <a:srgbClr val="000000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17713788"/>
      </p:ext>
    </p:extLst>
  </p:cSld>
  <p:clrMapOvr>
    <a:masterClrMapping/>
  </p:clrMapOvr>
  <p:transition spd="med"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Lab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13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73"/>
          <p:cNvSpPr/>
          <p:nvPr/>
        </p:nvSpPr>
        <p:spPr>
          <a:xfrm>
            <a:off x="6538106" y="3975028"/>
            <a:ext cx="11254593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Hands-On Project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5063"/>
      </p:ext>
    </p:extLst>
  </p:cSld>
  <p:clrMapOvr>
    <a:masterClrMapping/>
  </p:clrMapOvr>
  <p:transition spd="med"/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73"/>
          <p:cNvSpPr/>
          <p:nvPr/>
        </p:nvSpPr>
        <p:spPr>
          <a:xfrm>
            <a:off x="2184400" y="210557"/>
            <a:ext cx="19050000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Hands-On Project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5091" y="3785455"/>
            <a:ext cx="21531509" cy="8227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Develop a website for</a:t>
            </a:r>
            <a:r>
              <a:rPr kumimoji="0" lang="en-US" sz="4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users to</a:t>
            </a: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find</a:t>
            </a:r>
            <a:r>
              <a:rPr kumimoji="0" lang="en-US" sz="4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a roommate to share room with</a:t>
            </a:r>
            <a:r>
              <a:rPr lang="en-US" sz="4800">
                <a:solidFill>
                  <a:srgbClr val="000000"/>
                </a:solidFill>
              </a:rPr>
              <a:t> using React, 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solidFill>
                  <a:srgbClr val="000000"/>
                </a:solidFill>
              </a:rPr>
              <a:t>Node and </a:t>
            </a:r>
            <a:r>
              <a:rPr lang="en-US" sz="4800" err="1">
                <a:solidFill>
                  <a:srgbClr val="000000"/>
                </a:solidFill>
              </a:rPr>
              <a:t>MongoDB</a:t>
            </a:r>
            <a:r>
              <a:rPr lang="en-US" sz="4800">
                <a:solidFill>
                  <a:srgbClr val="000000"/>
                </a:solidFill>
              </a:rPr>
              <a:t>.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800">
              <a:solidFill>
                <a:srgbClr val="000000"/>
              </a:solidFill>
            </a:endParaRP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solidFill>
                  <a:srgbClr val="000000"/>
                </a:solidFill>
              </a:rPr>
              <a:t>Features: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Home page should display last one week requests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A</a:t>
            </a: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llow users to register</a:t>
            </a:r>
            <a:r>
              <a:rPr kumimoji="0" lang="en-US" sz="4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and login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 baseline="0">
                <a:solidFill>
                  <a:srgbClr val="000000"/>
                </a:solidFill>
              </a:rPr>
              <a:t>Allow </a:t>
            </a:r>
            <a:r>
              <a:rPr lang="en-US" sz="4800">
                <a:solidFill>
                  <a:srgbClr val="000000"/>
                </a:solidFill>
              </a:rPr>
              <a:t>any user can post roommate request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Allow user to </a:t>
            </a:r>
            <a:r>
              <a:rPr lang="en-US" sz="4800">
                <a:solidFill>
                  <a:srgbClr val="000000"/>
                </a:solidFill>
              </a:rPr>
              <a:t>manage their own requests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Allow user to respond to other user requests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Allow user to search requests by location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>
                <a:solidFill>
                  <a:srgbClr val="000000"/>
                </a:solidFill>
              </a:rPr>
              <a:t>Roommate requests automatically removed from website after a week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3879" y="2670548"/>
            <a:ext cx="6733163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Roommate Finder</a:t>
            </a:r>
          </a:p>
        </p:txBody>
      </p:sp>
    </p:spTree>
    <p:extLst>
      <p:ext uri="{BB962C8B-B14F-4D97-AF65-F5344CB8AC3E}">
        <p14:creationId xmlns:p14="http://schemas.microsoft.com/office/powerpoint/2010/main" val="1436911783"/>
      </p:ext>
    </p:extLst>
  </p:cSld>
  <p:clrMapOvr>
    <a:masterClrMapping/>
  </p:clrMapOvr>
  <p:transition spd="med"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47700" y="4963767"/>
            <a:ext cx="23241000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r>
              <a:rPr lang="en-IN" sz="15000" b="1">
                <a:solidFill>
                  <a:srgbClr val="92D050"/>
                </a:solidFill>
              </a:rPr>
              <a:t>What next?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35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73"/>
          <p:cNvSpPr/>
          <p:nvPr/>
        </p:nvSpPr>
        <p:spPr>
          <a:xfrm>
            <a:off x="6668371" y="570756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What next?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8047" y="3780942"/>
            <a:ext cx="13521020" cy="699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React Native (Mobile App Development)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Redux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GraphQL</a:t>
            </a:r>
            <a:endParaRPr lang="en-US">
              <a:solidFill>
                <a:srgbClr val="000000"/>
              </a:solidFill>
            </a:endParaRP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Responsive Design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CSS3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SASS/LESS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Chatbots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1294806745"/>
      </p:ext>
    </p:extLst>
  </p:cSld>
  <p:clrMapOvr>
    <a:masterClrMapping/>
  </p:clrMapOvr>
  <p:transition spd="med"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47700" y="4963767"/>
            <a:ext cx="23241000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r>
              <a:rPr lang="en-IN" sz="15000" b="1">
                <a:solidFill>
                  <a:srgbClr val="92D050"/>
                </a:solidFill>
              </a:rPr>
              <a:t>Thank You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3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C52E-4BA4-4DB3-AC7B-74BE3738E6C8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BFFF9-84A4-4C39-92E2-0327BED0BBCA}"/>
              </a:ext>
            </a:extLst>
          </p:cNvPr>
          <p:cNvSpPr txBox="1"/>
          <p:nvPr/>
        </p:nvSpPr>
        <p:spPr>
          <a:xfrm>
            <a:off x="4399936" y="5083155"/>
            <a:ext cx="14920451" cy="441146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myNumbers=[“one”,”two”,”three”];​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2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console.log(myNumbers.length); ??​</a:t>
            </a:r>
            <a:r>
              <a:rPr lang="en-US">
                <a:solidFill>
                  <a:srgbClr val="FFFFFF"/>
                </a:solidFill>
                <a:latin typeface="Gill Sans"/>
                <a:cs typeface="Segoe UI"/>
              </a:rPr>
              <a:t>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6BF6F-F17A-42D0-8336-188F285A0CE4}"/>
              </a:ext>
            </a:extLst>
          </p:cNvPr>
          <p:cNvSpPr txBox="1"/>
          <p:nvPr/>
        </p:nvSpPr>
        <p:spPr>
          <a:xfrm>
            <a:off x="843507" y="3737468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Only one useful property - length​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7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47700" y="583587"/>
            <a:ext cx="2324100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r>
              <a:rPr lang="en-IN" b="1">
                <a:solidFill>
                  <a:srgbClr val="92D050"/>
                </a:solidFill>
              </a:rPr>
              <a:t>Contact Us</a:t>
            </a:r>
            <a:endParaRPr sz="9600" b="1" spc="192">
              <a:solidFill>
                <a:srgbClr val="92D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9912" y="2737418"/>
            <a:ext cx="130924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>
                <a:solidFill>
                  <a:srgbClr val="18586E"/>
                </a:solidFill>
              </a:rPr>
              <a:t>Email:        contact@codingsastra.com</a:t>
            </a:r>
          </a:p>
          <a:p>
            <a:pPr algn="l"/>
            <a:r>
              <a:rPr lang="en-IN">
                <a:solidFill>
                  <a:srgbClr val="18586E"/>
                </a:solidFill>
              </a:rPr>
              <a:t>Phone:       	7337213134</a:t>
            </a:r>
          </a:p>
          <a:p>
            <a:pPr algn="l"/>
            <a:r>
              <a:rPr lang="en-IN">
                <a:solidFill>
                  <a:srgbClr val="18586E"/>
                </a:solidFill>
              </a:rPr>
              <a:t>WhatsApp: 	7337213135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00070" y="2731782"/>
            <a:ext cx="10833081" cy="26561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IN">
                <a:solidFill>
                  <a:srgbClr val="0070C0"/>
                </a:solidFill>
              </a:rPr>
              <a:t>http://facebook.com/codingsastra</a:t>
            </a:r>
            <a:endParaRPr lang="en-US"/>
          </a:p>
          <a:p>
            <a:pPr algn="l"/>
            <a:r>
              <a:rPr lang="en-IN">
                <a:solidFill>
                  <a:srgbClr val="00B0F0"/>
                </a:solidFill>
              </a:rPr>
              <a:t>http://twitter.com/codingsastra</a:t>
            </a:r>
            <a:endParaRPr lang="en-IN">
              <a:solidFill>
                <a:srgbClr val="0070C0"/>
              </a:solidFill>
            </a:endParaRPr>
          </a:p>
          <a:p>
            <a:pPr algn="l"/>
            <a:r>
              <a:rPr lang="en-IN">
                <a:solidFill>
                  <a:srgbClr val="FF0000"/>
                </a:solidFill>
              </a:rPr>
              <a:t>http://meetup.com/codingsastra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7644" y="6917920"/>
            <a:ext cx="12101149" cy="4401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IN">
                <a:solidFill>
                  <a:srgbClr val="000000"/>
                </a:solidFill>
              </a:rPr>
              <a:t>Visakhapatnam Office:</a:t>
            </a:r>
          </a:p>
          <a:p>
            <a:pPr algn="l"/>
            <a:r>
              <a:rPr lang="en-IN">
                <a:solidFill>
                  <a:srgbClr val="000000"/>
                </a:solidFill>
              </a:rPr>
              <a:t>Coding Sastra Private Limited</a:t>
            </a:r>
          </a:p>
          <a:p>
            <a:pPr algn="l"/>
            <a:r>
              <a:rPr lang="en-IN" err="1">
                <a:solidFill>
                  <a:srgbClr val="000000"/>
                </a:solidFill>
              </a:rPr>
              <a:t>D.No</a:t>
            </a:r>
            <a:r>
              <a:rPr lang="en-IN">
                <a:solidFill>
                  <a:srgbClr val="000000"/>
                </a:solidFill>
              </a:rPr>
              <a:t>: 49-52-11, Ground Floor</a:t>
            </a:r>
          </a:p>
          <a:p>
            <a:pPr algn="l"/>
            <a:r>
              <a:rPr lang="nn-NO">
                <a:solidFill>
                  <a:srgbClr val="000000"/>
                </a:solidFill>
              </a:rPr>
              <a:t>Opp: HP Petrol Bunk, </a:t>
            </a:r>
          </a:p>
          <a:p>
            <a:pPr algn="l"/>
            <a:r>
              <a:rPr lang="en-IN">
                <a:solidFill>
                  <a:srgbClr val="000000"/>
                </a:solidFill>
              </a:rPr>
              <a:t>Santhipuram Jn., Vizag 530016</a:t>
            </a:r>
          </a:p>
        </p:txBody>
      </p:sp>
    </p:spTree>
    <p:extLst>
      <p:ext uri="{BB962C8B-B14F-4D97-AF65-F5344CB8AC3E}">
        <p14:creationId xmlns:p14="http://schemas.microsoft.com/office/powerpoint/2010/main" val="20320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C52E-4BA4-4DB3-AC7B-74BE3738E6C8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997D7-9A19-4916-B5A2-812ADFDA47B8}"/>
              </a:ext>
            </a:extLst>
          </p:cNvPr>
          <p:cNvSpPr txBox="1"/>
          <p:nvPr/>
        </p:nvSpPr>
        <p:spPr>
          <a:xfrm>
            <a:off x="6241230" y="5649478"/>
            <a:ext cx="12216580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myNumbers.push(“four”); ​</a:t>
            </a:r>
            <a:endParaRPr lang="en-US"/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what will be our array now look like?</a:t>
            </a:r>
          </a:p>
          <a:p>
            <a:pPr algn="l" latinLnBrk="1" hangingPunct="0">
              <a:lnSpc>
                <a:spcPct val="150000"/>
              </a:lnSpc>
            </a:pPr>
            <a:r>
              <a:rPr lang="en">
                <a:latin typeface="Arial"/>
                <a:cs typeface="Segoe UI"/>
              </a:rPr>
              <a:t>Add new item to beginning of array</a:t>
            </a:r>
            <a:endParaRPr lang="en-US">
              <a:latin typeface="Arial"/>
              <a:cs typeface="Segoe UI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">
                <a:latin typeface="Arial"/>
                <a:cs typeface="Segoe UI"/>
              </a:rPr>
              <a:t>??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BADE9-BB2C-4616-B400-1A0002852141}"/>
              </a:ext>
            </a:extLst>
          </p:cNvPr>
          <p:cNvSpPr txBox="1"/>
          <p:nvPr/>
        </p:nvSpPr>
        <p:spPr>
          <a:xfrm>
            <a:off x="1788087" y="2895095"/>
            <a:ext cx="953729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Mutator Methods​​</a:t>
            </a:r>
          </a:p>
          <a:p>
            <a:pPr algn="l" rtl="0" latinLnBrk="1" hangingPunct="0"/>
            <a:r>
              <a:rPr lang="en-US">
                <a:latin typeface="Arial"/>
                <a:cs typeface="Segoe UI"/>
              </a:rPr>
              <a:t>      Add new item to array​</a:t>
            </a:r>
          </a:p>
        </p:txBody>
      </p:sp>
    </p:spTree>
    <p:extLst>
      <p:ext uri="{BB962C8B-B14F-4D97-AF65-F5344CB8AC3E}">
        <p14:creationId xmlns:p14="http://schemas.microsoft.com/office/powerpoint/2010/main" val="334236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Agenda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99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EC52E-4BA4-4DB3-AC7B-74BE3738E6C8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997D7-9A19-4916-B5A2-812ADFDA47B8}"/>
              </a:ext>
            </a:extLst>
          </p:cNvPr>
          <p:cNvSpPr txBox="1"/>
          <p:nvPr/>
        </p:nvSpPr>
        <p:spPr>
          <a:xfrm>
            <a:off x="6410665" y="4954923"/>
            <a:ext cx="14625483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myNumbers.push(“four”); ​</a:t>
            </a:r>
            <a:endParaRPr lang="en-US"/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what will be our array now look like?</a:t>
            </a:r>
          </a:p>
          <a:p>
            <a:pPr algn="l" latinLnBrk="1" hangingPunct="0">
              <a:lnSpc>
                <a:spcPct val="150000"/>
              </a:lnSpc>
            </a:pPr>
            <a:r>
              <a:rPr lang="en">
                <a:latin typeface="Arial"/>
                <a:cs typeface="Segoe UI"/>
              </a:rPr>
              <a:t>Add new item to beginning of array</a:t>
            </a:r>
            <a:endParaRPr lang="en-US">
              <a:latin typeface="Arial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BADE9-BB2C-4616-B400-1A0002852141}"/>
              </a:ext>
            </a:extLst>
          </p:cNvPr>
          <p:cNvSpPr txBox="1"/>
          <p:nvPr/>
        </p:nvSpPr>
        <p:spPr>
          <a:xfrm>
            <a:off x="1618652" y="2822481"/>
            <a:ext cx="953729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Mutator Methods​​</a:t>
            </a:r>
          </a:p>
          <a:p>
            <a:pPr algn="l" rtl="0" latinLnBrk="1" hangingPunct="0"/>
            <a:r>
              <a:rPr lang="en-US">
                <a:latin typeface="Arial"/>
                <a:cs typeface="Segoe UI"/>
              </a:rPr>
              <a:t>      Add new item to array​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E8381-8B35-422E-8E70-4BA61EBC310D}"/>
              </a:ext>
            </a:extLst>
          </p:cNvPr>
          <p:cNvSpPr txBox="1"/>
          <p:nvPr/>
        </p:nvSpPr>
        <p:spPr>
          <a:xfrm>
            <a:off x="6318728" y="8755117"/>
            <a:ext cx="12929419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b="1">
                <a:latin typeface="Arial"/>
                <a:cs typeface="Segoe UI"/>
              </a:rPr>
              <a:t>Add new item to beginning of array</a:t>
            </a:r>
            <a:r>
              <a:rPr lang="en-US">
                <a:latin typeface="Arial"/>
                <a:cs typeface="Segoe UI"/>
              </a:rPr>
              <a:t>​</a:t>
            </a:r>
            <a:endParaRPr lang="en-US"/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/>
                <a:cs typeface="Segoe UI"/>
              </a:rPr>
              <a:t>myNumbers.unshift(“zero”);</a:t>
            </a:r>
          </a:p>
        </p:txBody>
      </p:sp>
    </p:spTree>
    <p:extLst>
      <p:ext uri="{BB962C8B-B14F-4D97-AF65-F5344CB8AC3E}">
        <p14:creationId xmlns:p14="http://schemas.microsoft.com/office/powerpoint/2010/main" val="183323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A11C9-A1BF-46AE-B90C-A22A846796B3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4E235-489F-4627-99D4-C6C672D5C997}"/>
              </a:ext>
            </a:extLst>
          </p:cNvPr>
          <p:cNvSpPr txBox="1"/>
          <p:nvPr/>
        </p:nvSpPr>
        <p:spPr>
          <a:xfrm>
            <a:off x="6096000" y="5514042"/>
            <a:ext cx="121920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myNumbers.pop(); ​</a:t>
            </a:r>
            <a:endParaRPr lang="en-US">
              <a:latin typeface="Gill Sans"/>
              <a:cs typeface="Segoe UI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>
                <a:latin typeface="Arial"/>
                <a:cs typeface="Segoe UI"/>
              </a:rPr>
              <a:t>what will be our array now look like?</a:t>
            </a:r>
            <a:endParaRPr lang="en-US">
              <a:latin typeface="Gill Sans"/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D8084-9BFA-47E6-BD36-318632224972}"/>
              </a:ext>
            </a:extLst>
          </p:cNvPr>
          <p:cNvSpPr txBox="1"/>
          <p:nvPr/>
        </p:nvSpPr>
        <p:spPr>
          <a:xfrm>
            <a:off x="1109761" y="2604634"/>
            <a:ext cx="1310148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Mutator Methods​​</a:t>
            </a:r>
          </a:p>
          <a:p>
            <a:pPr algn="l" rtl="0" latinLnBrk="1" hangingPunct="0"/>
            <a:r>
              <a:rPr lang="en-US">
                <a:latin typeface="Arial"/>
                <a:cs typeface="Segoe UI"/>
              </a:rPr>
              <a:t>           Remove item from end of array​​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31FE7-AC0C-4AFB-8962-1710C0C5AE91}"/>
              </a:ext>
            </a:extLst>
          </p:cNvPr>
          <p:cNvSpPr txBox="1"/>
          <p:nvPr/>
        </p:nvSpPr>
        <p:spPr>
          <a:xfrm>
            <a:off x="6096000" y="8225007"/>
            <a:ext cx="13568516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b="1">
                <a:latin typeface="Arial"/>
                <a:cs typeface="Segoe UI"/>
              </a:rPr>
              <a:t>Remove item from beginning of array</a:t>
            </a:r>
            <a:r>
              <a:rPr lang="en-US">
                <a:latin typeface="Arial"/>
                <a:cs typeface="Segoe UI"/>
              </a:rPr>
              <a:t>​</a:t>
            </a:r>
            <a:endParaRPr lang="en-US"/>
          </a:p>
          <a:p>
            <a:pPr marL="0" marR="0" indent="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latin typeface="Arial"/>
                <a:cs typeface="Segoe UI"/>
              </a:rPr>
              <a:t>myNumbers.shift();</a:t>
            </a:r>
          </a:p>
        </p:txBody>
      </p:sp>
    </p:spTree>
    <p:extLst>
      <p:ext uri="{BB962C8B-B14F-4D97-AF65-F5344CB8AC3E}">
        <p14:creationId xmlns:p14="http://schemas.microsoft.com/office/powerpoint/2010/main" val="188907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32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B07A0-4A1A-49B3-9EA0-57221476EB30}"/>
              </a:ext>
            </a:extLst>
          </p:cNvPr>
          <p:cNvSpPr txBox="1"/>
          <p:nvPr/>
        </p:nvSpPr>
        <p:spPr>
          <a:xfrm>
            <a:off x="1593863" y="1980107"/>
            <a:ext cx="18533805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Mutator Methods​</a:t>
            </a:r>
          </a:p>
          <a:p>
            <a:pPr algn="l" latinLnBrk="1" hangingPunct="0"/>
            <a:endParaRPr lang="en-US" b="1">
              <a:latin typeface="Arial"/>
              <a:cs typeface="Segoe UI"/>
            </a:endParaRPr>
          </a:p>
          <a:p>
            <a:pPr algn="l" latinLnBrk="1" hangingPunct="0"/>
            <a:r>
              <a:rPr lang="en-US" b="1">
                <a:latin typeface="Arial"/>
                <a:cs typeface="Segoe UI"/>
              </a:rPr>
              <a:t>splice </a:t>
            </a:r>
            <a:r>
              <a:rPr lang="en-US">
                <a:latin typeface="Arial"/>
                <a:cs typeface="Segoe UI"/>
              </a:rPr>
              <a:t>- Add/remove items from anywhere in the array​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A1FEE-73B0-4DFD-8236-C1987F34AE56}"/>
              </a:ext>
            </a:extLst>
          </p:cNvPr>
          <p:cNvSpPr txBox="1"/>
          <p:nvPr/>
        </p:nvSpPr>
        <p:spPr>
          <a:xfrm>
            <a:off x="1943287" y="4905997"/>
            <a:ext cx="18978113" cy="601190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00000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array.</a:t>
            </a:r>
            <a:r>
              <a:rPr lang="en-US" sz="4800" b="1">
                <a:solidFill>
                  <a:srgbClr val="FFFFFF"/>
                </a:solidFill>
                <a:latin typeface="Arial"/>
                <a:cs typeface="Segoe UI"/>
              </a:rPr>
              <a:t>splice</a:t>
            </a: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(index, howmanytoremove, newitem1,.....,newitemN);​</a:t>
            </a:r>
            <a:endParaRPr lang="en-US" sz="4800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var myFruits=[“orange”,”apple”,”mango”,”banana”];​</a:t>
            </a:r>
            <a:endParaRPr lang="en-US" sz="4800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myFruits.splice(2,0,”grape”,”strawberry”);​</a:t>
            </a:r>
            <a:endParaRPr lang="en-US" sz="4800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>
                <a:solidFill>
                  <a:srgbClr val="FFFFFF"/>
                </a:solidFill>
                <a:latin typeface="Arial"/>
                <a:cs typeface="Segoe UI"/>
              </a:rPr>
              <a:t>myFruits.splice(2,1,”grape”,”strawberry”);</a:t>
            </a:r>
          </a:p>
        </p:txBody>
      </p:sp>
    </p:spTree>
    <p:extLst>
      <p:ext uri="{BB962C8B-B14F-4D97-AF65-F5344CB8AC3E}">
        <p14:creationId xmlns:p14="http://schemas.microsoft.com/office/powerpoint/2010/main" val="14085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33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EBFB8-9F29-4BA4-A3A8-1D83AAA708B4}"/>
              </a:ext>
            </a:extLst>
          </p:cNvPr>
          <p:cNvSpPr txBox="1"/>
          <p:nvPr/>
        </p:nvSpPr>
        <p:spPr>
          <a:xfrm>
            <a:off x="4649498" y="4908730"/>
            <a:ext cx="15608710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myLetters=[“a”,”b”,”c”];​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myLetters.join(); ?? abc​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myLetters.join(‘ ‘); ?? a b c​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myLetters.join(‘|’); ?? a|b|c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9B402-BE09-4135-9882-09BD902F6FBD}"/>
              </a:ext>
            </a:extLst>
          </p:cNvPr>
          <p:cNvSpPr txBox="1"/>
          <p:nvPr/>
        </p:nvSpPr>
        <p:spPr>
          <a:xfrm>
            <a:off x="1618067" y="2653045"/>
            <a:ext cx="1428135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Accessor Methods​​</a:t>
            </a:r>
          </a:p>
          <a:p>
            <a:pPr rtl="0" latinLnBrk="1" hangingPunct="0"/>
            <a:r>
              <a:rPr lang="en-US">
                <a:latin typeface="Arial"/>
                <a:cs typeface="Segoe UI"/>
              </a:rPr>
              <a:t>Join the elements of array in to string</a:t>
            </a:r>
          </a:p>
        </p:txBody>
      </p:sp>
    </p:spTree>
    <p:extLst>
      <p:ext uri="{BB962C8B-B14F-4D97-AF65-F5344CB8AC3E}">
        <p14:creationId xmlns:p14="http://schemas.microsoft.com/office/powerpoint/2010/main" val="1740792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34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DED06-4E95-4558-A8BD-C3B0CDA14EDE}"/>
              </a:ext>
            </a:extLst>
          </p:cNvPr>
          <p:cNvSpPr txBox="1"/>
          <p:nvPr/>
        </p:nvSpPr>
        <p:spPr>
          <a:xfrm>
            <a:off x="1563094" y="4111203"/>
            <a:ext cx="21346667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fruits = ["Banana", "Orange", "Apple", "Mango", "Apple"];​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a = 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fruits.indexOf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("Apple"); 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a?​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a=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fruits.lastIndexOf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(“Apple”)​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a?​    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CF8EB-2F65-43D2-B259-03F526BE1DBC}"/>
              </a:ext>
            </a:extLst>
          </p:cNvPr>
          <p:cNvSpPr txBox="1"/>
          <p:nvPr/>
        </p:nvSpPr>
        <p:spPr>
          <a:xfrm>
            <a:off x="1246855" y="1625014"/>
            <a:ext cx="1644445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Accessor Methods​​</a:t>
            </a:r>
          </a:p>
          <a:p>
            <a:pPr rtl="0" latinLnBrk="1" hangingPunct="0"/>
            <a:r>
              <a:rPr lang="en-US">
                <a:latin typeface="Arial"/>
                <a:cs typeface="Segoe UI"/>
              </a:rPr>
              <a:t>Find indices of items with  </a:t>
            </a:r>
            <a:r>
              <a:rPr lang="en-US" b="1" err="1">
                <a:latin typeface="Arial"/>
                <a:cs typeface="Segoe UI"/>
              </a:rPr>
              <a:t>indexOf</a:t>
            </a:r>
            <a:r>
              <a:rPr lang="en-US" b="1">
                <a:latin typeface="Arial"/>
                <a:cs typeface="Segoe UI"/>
              </a:rPr>
              <a:t> </a:t>
            </a:r>
            <a:r>
              <a:rPr lang="en-US">
                <a:latin typeface="Arial"/>
                <a:cs typeface="Segoe UI"/>
              </a:rPr>
              <a:t>/ </a:t>
            </a:r>
            <a:r>
              <a:rPr lang="en-US" b="1" err="1">
                <a:latin typeface="Arial"/>
                <a:cs typeface="Segoe UI"/>
              </a:rPr>
              <a:t>lastIndexOf</a:t>
            </a:r>
            <a:r>
              <a:rPr lang="en-US" b="1">
                <a:latin typeface="Arial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263420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35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932D0-2DA6-4CD0-94DC-4F54F2273004}"/>
              </a:ext>
            </a:extLst>
          </p:cNvPr>
          <p:cNvSpPr txBox="1"/>
          <p:nvPr/>
        </p:nvSpPr>
        <p:spPr>
          <a:xfrm>
            <a:off x="1858963" y="4858355"/>
            <a:ext cx="20828615" cy="527323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fruits = ["Banana", "Orange", "Apple", "Mango", "Apple"];​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citrus = 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fruits.slice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(1, 3);​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citrus?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0451A-5DF8-4219-B2C6-FB3FF06DED6A}"/>
              </a:ext>
            </a:extLst>
          </p:cNvPr>
          <p:cNvSpPr txBox="1"/>
          <p:nvPr/>
        </p:nvSpPr>
        <p:spPr>
          <a:xfrm>
            <a:off x="1669515" y="1788857"/>
            <a:ext cx="13666838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latin typeface="Arial"/>
                <a:cs typeface="Segoe UI"/>
              </a:rPr>
              <a:t>Accessor Methods​​</a:t>
            </a:r>
          </a:p>
          <a:p>
            <a:pPr rtl="0" latinLnBrk="1" hangingPunct="0"/>
            <a:endParaRPr lang="en-US">
              <a:latin typeface="Arial"/>
              <a:cs typeface="Segoe UI"/>
            </a:endParaRPr>
          </a:p>
          <a:p>
            <a:pPr latinLnBrk="1" hangingPunct="0"/>
            <a:r>
              <a:rPr lang="en-US">
                <a:latin typeface="Arial"/>
                <a:cs typeface="Segoe UI"/>
              </a:rPr>
              <a:t>Use </a:t>
            </a:r>
            <a:r>
              <a:rPr lang="en-US" b="1">
                <a:latin typeface="Arial"/>
                <a:cs typeface="Segoe UI"/>
              </a:rPr>
              <a:t>slice </a:t>
            </a:r>
            <a:r>
              <a:rPr lang="en-US">
                <a:latin typeface="Arial"/>
                <a:cs typeface="Segoe UI"/>
              </a:rPr>
              <a:t>to return a subset of the array​​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25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36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8B76C-5D63-4763-8AEB-A848A4CF83C6}"/>
              </a:ext>
            </a:extLst>
          </p:cNvPr>
          <p:cNvSpPr txBox="1"/>
          <p:nvPr/>
        </p:nvSpPr>
        <p:spPr>
          <a:xfrm>
            <a:off x="8843589" y="3661624"/>
            <a:ext cx="7005484" cy="78585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forEach​</a:t>
            </a:r>
            <a:endParaRPr lang="en-US"/>
          </a:p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every​</a:t>
            </a:r>
          </a:p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some​</a:t>
            </a:r>
          </a:p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filter​</a:t>
            </a:r>
          </a:p>
          <a:p>
            <a:pPr marL="685800" indent="-685800" algn="l" rtl="0" latinLnBrk="1" hangingPunct="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Segoe UI"/>
              </a:rPr>
              <a:t>map​</a:t>
            </a:r>
          </a:p>
          <a:p>
            <a:pPr marL="685800" marR="0" indent="-68580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latin typeface="Arial"/>
                <a:cs typeface="Segoe UI"/>
              </a:rPr>
              <a:t>reduce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953681" y="3132342"/>
            <a:ext cx="668593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Iterator Methods​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37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668001" y="2187231"/>
            <a:ext cx="975851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  <a:endParaRPr lang="en-US">
              <a:latin typeface="Gill Sans"/>
              <a:cs typeface="Arial"/>
            </a:endParaRPr>
          </a:p>
          <a:p>
            <a:pPr latinLnBrk="1" hangingPunct="0"/>
            <a:r>
              <a:rPr lang="en-US" b="1" err="1">
                <a:latin typeface="Arial"/>
                <a:cs typeface="Arial"/>
              </a:rPr>
              <a:t>forEach</a:t>
            </a:r>
            <a:endParaRPr lang="en-US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EBB41-A6A6-474E-BBB8-6581CB83228C}"/>
              </a:ext>
            </a:extLst>
          </p:cNvPr>
          <p:cNvSpPr txBox="1"/>
          <p:nvPr/>
        </p:nvSpPr>
        <p:spPr>
          <a:xfrm>
            <a:off x="2520749" y="4473038"/>
            <a:ext cx="19959482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calls a provided function once for each element in an array​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myNumbers.forEach(function(item,index) {​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20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console.log(“Item “ item + “ with index “ + index);​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407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38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359671" y="1633323"/>
            <a:ext cx="975851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</a:p>
          <a:p>
            <a:pPr latinLnBrk="1" hangingPunct="0"/>
            <a:r>
              <a:rPr lang="en" b="1">
                <a:latin typeface="Arial"/>
                <a:cs typeface="Arial"/>
              </a:rPr>
              <a:t>every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D368-4E56-485E-8EAC-2C0FFD228A69}"/>
              </a:ext>
            </a:extLst>
          </p:cNvPr>
          <p:cNvSpPr txBox="1"/>
          <p:nvPr/>
        </p:nvSpPr>
        <p:spPr>
          <a:xfrm>
            <a:off x="4529426" y="3738720"/>
            <a:ext cx="1492045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checks if all elements in an array pass a test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0F064-7F21-481C-B872-A2FDD953BE21}"/>
              </a:ext>
            </a:extLst>
          </p:cNvPr>
          <p:cNvSpPr txBox="1"/>
          <p:nvPr/>
        </p:nvSpPr>
        <p:spPr>
          <a:xfrm>
            <a:off x="3137067" y="4843273"/>
            <a:ext cx="17763921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ages=[32,25,18,10];​</a:t>
            </a:r>
            <a:endParaRPr lang="en-US"/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isAllAdults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 = </a:t>
            </a: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ages.every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(function(age) {​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 return age &gt;= 18;​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err="1">
                <a:solidFill>
                  <a:srgbClr val="FFFFFF"/>
                </a:solidFill>
                <a:latin typeface="Arial"/>
                <a:cs typeface="Segoe UI"/>
              </a:rPr>
              <a:t>isAllAdults</a:t>
            </a: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??​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0990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39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469580" y="2047919"/>
            <a:ext cx="975851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  <a:endParaRPr lang="en-US"/>
          </a:p>
          <a:p>
            <a:pPr latinLnBrk="1" hangingPunct="0"/>
            <a:r>
              <a:rPr lang="en-US" b="1">
                <a:latin typeface="Arial"/>
                <a:cs typeface="Arial"/>
              </a:rPr>
              <a:t>some</a:t>
            </a:r>
            <a:r>
              <a:rPr lang="en-US">
                <a:latin typeface="Arial"/>
                <a:cs typeface="Arial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102DC-3BEC-4E83-A9A6-9A79192AF023}"/>
              </a:ext>
            </a:extLst>
          </p:cNvPr>
          <p:cNvSpPr txBox="1"/>
          <p:nvPr/>
        </p:nvSpPr>
        <p:spPr>
          <a:xfrm>
            <a:off x="4532981" y="5366222"/>
            <a:ext cx="16026578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ages=[3,12,18,10];​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isAnyAdult = ages.some(function(age){​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return age &gt;= 18;​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});​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marL="0" marR="0" indent="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isAnyAdult??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C5DBB-6BA8-4B27-B7E7-92C8C23394C9}"/>
              </a:ext>
            </a:extLst>
          </p:cNvPr>
          <p:cNvSpPr txBox="1"/>
          <p:nvPr/>
        </p:nvSpPr>
        <p:spPr>
          <a:xfrm>
            <a:off x="3521794" y="4318388"/>
            <a:ext cx="1779638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checks if atleast one element of an array pass a test​</a:t>
            </a:r>
            <a:r>
              <a:rPr lang="en-US">
                <a:latin typeface="Arial"/>
                <a:cs typeface="Arial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880922" y="529742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Agenda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1624C6-7241-48EB-9E8F-F4505B285DF6}"/>
              </a:ext>
            </a:extLst>
          </p:cNvPr>
          <p:cNvSpPr txBox="1"/>
          <p:nvPr/>
        </p:nvSpPr>
        <p:spPr>
          <a:xfrm>
            <a:off x="2437567" y="4401463"/>
            <a:ext cx="833696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JavaScript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MongoDB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95D0C-B382-44A2-8732-36FC39F73975}"/>
              </a:ext>
            </a:extLst>
          </p:cNvPr>
          <p:cNvSpPr txBox="1"/>
          <p:nvPr/>
        </p:nvSpPr>
        <p:spPr>
          <a:xfrm>
            <a:off x="10730297" y="6509076"/>
            <a:ext cx="475467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Node</a:t>
            </a:r>
          </a:p>
          <a:p>
            <a:pPr marL="685800" marR="0" indent="-68580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/>
              <a:t>React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8DC22-1870-4C08-9A3B-04417FBCF4C0}"/>
              </a:ext>
            </a:extLst>
          </p:cNvPr>
          <p:cNvSpPr txBox="1"/>
          <p:nvPr/>
        </p:nvSpPr>
        <p:spPr>
          <a:xfrm>
            <a:off x="16273224" y="8995308"/>
            <a:ext cx="627867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/>
              <a:t>Hands-On</a:t>
            </a:r>
            <a:r>
              <a:rPr lang="en-US">
                <a:solidFill>
                  <a:srgbClr val="000000"/>
                </a:solidFill>
                <a:latin typeface="Gill Sans"/>
              </a:rPr>
              <a:t> Project</a:t>
            </a:r>
            <a:endParaRPr lang="en-US"/>
          </a:p>
        </p:txBody>
      </p:sp>
      <p:sp>
        <p:nvSpPr>
          <p:cNvPr id="10" name="Shape 973">
            <a:extLst>
              <a:ext uri="{FF2B5EF4-FFF2-40B4-BE49-F238E27FC236}">
                <a16:creationId xmlns:a16="http://schemas.microsoft.com/office/drawing/2014/main" id="{D9DC310C-3359-4CA3-8519-7EF99108572D}"/>
              </a:ext>
            </a:extLst>
          </p:cNvPr>
          <p:cNvSpPr/>
          <p:nvPr/>
        </p:nvSpPr>
        <p:spPr>
          <a:xfrm>
            <a:off x="2310228" y="3345031"/>
            <a:ext cx="3663349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>
              <a:defRPr sz="1800" spc="0">
                <a:solidFill>
                  <a:srgbClr val="000000"/>
                </a:solidFill>
              </a:defRPr>
            </a:pPr>
            <a:r>
              <a:rPr lang="en-IN" sz="7000" b="1">
                <a:solidFill>
                  <a:srgbClr val="92D050"/>
                </a:solidFill>
              </a:rPr>
              <a:t>Day 1</a:t>
            </a:r>
            <a:endParaRPr sz="7000" b="1" spc="192">
              <a:solidFill>
                <a:srgbClr val="92D050"/>
              </a:solidFill>
            </a:endParaRPr>
          </a:p>
        </p:txBody>
      </p:sp>
      <p:sp>
        <p:nvSpPr>
          <p:cNvPr id="11" name="Shape 973">
            <a:extLst>
              <a:ext uri="{FF2B5EF4-FFF2-40B4-BE49-F238E27FC236}">
                <a16:creationId xmlns:a16="http://schemas.microsoft.com/office/drawing/2014/main" id="{E23D5151-0294-4726-A540-3C05FA6A5BE5}"/>
              </a:ext>
            </a:extLst>
          </p:cNvPr>
          <p:cNvSpPr/>
          <p:nvPr/>
        </p:nvSpPr>
        <p:spPr>
          <a:xfrm>
            <a:off x="10053033" y="5459940"/>
            <a:ext cx="3663349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>
              <a:defRPr sz="1800" spc="0">
                <a:solidFill>
                  <a:srgbClr val="000000"/>
                </a:solidFill>
              </a:defRPr>
            </a:pPr>
            <a:r>
              <a:rPr lang="en-IN" sz="7000" b="1">
                <a:solidFill>
                  <a:srgbClr val="92D050"/>
                </a:solidFill>
              </a:rPr>
              <a:t>Day 2</a:t>
            </a:r>
            <a:endParaRPr sz="7000" b="1" spc="192">
              <a:solidFill>
                <a:srgbClr val="92D050"/>
              </a:solidFill>
            </a:endParaRPr>
          </a:p>
        </p:txBody>
      </p:sp>
      <p:sp>
        <p:nvSpPr>
          <p:cNvPr id="12" name="Shape 973">
            <a:extLst>
              <a:ext uri="{FF2B5EF4-FFF2-40B4-BE49-F238E27FC236}">
                <a16:creationId xmlns:a16="http://schemas.microsoft.com/office/drawing/2014/main" id="{E7C67C43-D2D8-48BA-B1F5-9E1A6C4BF4ED}"/>
              </a:ext>
            </a:extLst>
          </p:cNvPr>
          <p:cNvSpPr/>
          <p:nvPr/>
        </p:nvSpPr>
        <p:spPr>
          <a:xfrm>
            <a:off x="15996053" y="7831961"/>
            <a:ext cx="3663349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>
              <a:defRPr sz="1800" spc="0">
                <a:solidFill>
                  <a:srgbClr val="000000"/>
                </a:solidFill>
              </a:defRPr>
            </a:pPr>
            <a:r>
              <a:rPr lang="en-IN" sz="7000" b="1">
                <a:solidFill>
                  <a:srgbClr val="92D050"/>
                </a:solidFill>
              </a:rPr>
              <a:t>Day 3</a:t>
            </a:r>
            <a:endParaRPr sz="7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945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40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7297332" y="1707470"/>
            <a:ext cx="975851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Iterator Methods​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33901-A9B2-4F9A-B0BB-581FD67ED500}"/>
              </a:ext>
            </a:extLst>
          </p:cNvPr>
          <p:cNvSpPr txBox="1"/>
          <p:nvPr/>
        </p:nvSpPr>
        <p:spPr>
          <a:xfrm>
            <a:off x="2862388" y="2459315"/>
            <a:ext cx="19689096" cy="20415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7000" b="1">
                <a:latin typeface="Arial"/>
              </a:rPr>
              <a:t>filter</a:t>
            </a:r>
            <a:r>
              <a:rPr lang="en-US" sz="7000">
                <a:latin typeface="Arial"/>
              </a:rPr>
              <a:t> </a:t>
            </a:r>
            <a:endParaRPr lang="en-US" sz="6600">
              <a:latin typeface="Gill Sans"/>
            </a:endParaRPr>
          </a:p>
          <a:p>
            <a:pPr latinLnBrk="1" hangingPunct="0"/>
            <a:r>
              <a:rPr lang="en-US">
                <a:latin typeface="Arial"/>
              </a:rPr>
              <a:t>Creates an array filled with all array elements that pass a test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597FC-C7D8-4520-B75E-4D580462D86A}"/>
              </a:ext>
            </a:extLst>
          </p:cNvPr>
          <p:cNvSpPr txBox="1"/>
          <p:nvPr/>
        </p:nvSpPr>
        <p:spPr>
          <a:xfrm>
            <a:off x="5267528" y="4933214"/>
            <a:ext cx="14348603" cy="613501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FFFFFF"/>
                </a:solidFill>
              </a:rPr>
              <a:t>var ages=[3,12,18,22,10];​​ ​</a:t>
            </a:r>
          </a:p>
          <a:p>
            <a:pPr algn="l" latinLnBrk="1" hangingPunct="0"/>
            <a:endParaRPr lang="en-US">
              <a:solidFill>
                <a:srgbClr val="FFFFFF"/>
              </a:solidFill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</a:rPr>
              <a:t>var adultsOnly = ages.filter(function(age){​​</a:t>
            </a:r>
          </a:p>
          <a:p>
            <a:pPr algn="l" latinLnBrk="1" hangingPunct="0"/>
            <a:r>
              <a:rPr lang="en-US">
                <a:solidFill>
                  <a:srgbClr val="FFFFFF"/>
                </a:solidFill>
              </a:rPr>
              <a:t>    return age &gt;= 18;​​ ​</a:t>
            </a:r>
          </a:p>
          <a:p>
            <a:pPr algn="l" latinLnBrk="1" hangingPunct="0"/>
            <a:r>
              <a:rPr lang="en-US">
                <a:solidFill>
                  <a:srgbClr val="FFFFFF"/>
                </a:solidFill>
              </a:rPr>
              <a:t>});​​​</a:t>
            </a:r>
          </a:p>
          <a:p>
            <a:pPr algn="l" latinLnBrk="1" hangingPunct="0"/>
            <a:endParaRPr lang="en-US">
              <a:solidFill>
                <a:srgbClr val="FFFFFF"/>
              </a:solidFill>
            </a:endParaRPr>
          </a:p>
          <a:p>
            <a:pPr marL="0" marR="0" indent="0" algn="l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</a:rPr>
              <a:t>console.log(adultsOnly)</a:t>
            </a:r>
          </a:p>
        </p:txBody>
      </p:sp>
    </p:spTree>
    <p:extLst>
      <p:ext uri="{BB962C8B-B14F-4D97-AF65-F5344CB8AC3E}">
        <p14:creationId xmlns:p14="http://schemas.microsoft.com/office/powerpoint/2010/main" val="1225595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41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258495" y="1975304"/>
            <a:ext cx="828367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  <a:endParaRPr lang="en-US"/>
          </a:p>
          <a:p>
            <a:pPr latinLnBrk="1" hangingPunct="0"/>
            <a:r>
              <a:rPr lang="en-US" b="1">
                <a:latin typeface="Arial"/>
                <a:cs typeface="Arial"/>
              </a:rPr>
              <a:t>map</a:t>
            </a:r>
            <a:r>
              <a:rPr lang="en-US">
                <a:latin typeface="Arial"/>
                <a:cs typeface="Arial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B4658-871B-412C-8803-EB289287A108}"/>
              </a:ext>
            </a:extLst>
          </p:cNvPr>
          <p:cNvSpPr txBox="1"/>
          <p:nvPr/>
        </p:nvSpPr>
        <p:spPr>
          <a:xfrm>
            <a:off x="4234964" y="5213507"/>
            <a:ext cx="20115779" cy="613501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 movies=[{ name: “bahubali”,actor: “prabhas”},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                       {name: “kick”,actor: “raviteja”},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                      {name: “Adhurs”,actor: “NTR”}];​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 actors= movies.map(function(movie) { 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return {name:movie.actor}; 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});​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rtl="0" latinLnBrk="1" hangingPunct="0"/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actors??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3F305-80FA-4201-967E-2A98AFD4A8DA}"/>
              </a:ext>
            </a:extLst>
          </p:cNvPr>
          <p:cNvSpPr txBox="1"/>
          <p:nvPr/>
        </p:nvSpPr>
        <p:spPr>
          <a:xfrm>
            <a:off x="1694940" y="3823227"/>
            <a:ext cx="22442127" cy="865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Arial"/>
              </a:rPr>
              <a:t>creates a new array with the results of calling a function for every array element​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26334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C14E-13C3-4574-AAC0-4AEEAD2BF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42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C5CFD-BF4E-4619-B7E3-5FDA1981CA22}"/>
              </a:ext>
            </a:extLst>
          </p:cNvPr>
          <p:cNvSpPr txBox="1"/>
          <p:nvPr/>
        </p:nvSpPr>
        <p:spPr>
          <a:xfrm>
            <a:off x="4785277" y="14410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2E45C-9186-4CF4-980F-4B1F01163E1E}"/>
              </a:ext>
            </a:extLst>
          </p:cNvPr>
          <p:cNvSpPr txBox="1"/>
          <p:nvPr/>
        </p:nvSpPr>
        <p:spPr>
          <a:xfrm>
            <a:off x="469580" y="2047919"/>
            <a:ext cx="975851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Arial"/>
              </a:rPr>
              <a:t>Iterator Methods​</a:t>
            </a:r>
            <a:r>
              <a:rPr lang="en-US">
                <a:latin typeface="Arial"/>
                <a:cs typeface="Arial"/>
              </a:rPr>
              <a:t> : </a:t>
            </a:r>
            <a:endParaRPr lang="en-US"/>
          </a:p>
          <a:p>
            <a:pPr latinLnBrk="1" hangingPunct="0"/>
            <a:r>
              <a:rPr lang="en-US" b="1">
                <a:latin typeface="Arial"/>
                <a:cs typeface="Arial"/>
              </a:rPr>
              <a:t>reduce</a:t>
            </a:r>
            <a:r>
              <a:rPr lang="en-US">
                <a:latin typeface="Arial"/>
                <a:cs typeface="Arial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65686-6F1F-4537-A316-28A29CEC4078}"/>
              </a:ext>
            </a:extLst>
          </p:cNvPr>
          <p:cNvSpPr txBox="1"/>
          <p:nvPr/>
        </p:nvSpPr>
        <p:spPr>
          <a:xfrm>
            <a:off x="3485570" y="5366223"/>
            <a:ext cx="17034386" cy="65659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numbers=[1,2,3];​</a:t>
            </a:r>
            <a:endParaRPr lang="en-US">
              <a:solidFill>
                <a:srgbClr val="FFFFFF"/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var total = numbers.reduce(function(total,number) {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       return total+number; </a:t>
            </a:r>
            <a:endParaRPr lang="en-US">
              <a:solidFill>
                <a:srgbClr val="FFFFFF"/>
              </a:solidFill>
              <a:latin typeface="Gill Sans"/>
              <a:cs typeface="Segoe UI"/>
            </a:endParaRPr>
          </a:p>
          <a:p>
            <a:pPr algn="l" latinLnBrk="1" hangingPunct="0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});​</a:t>
            </a:r>
            <a:endParaRPr lang="en-US">
              <a:solidFill>
                <a:srgbClr val="FFFFFF"/>
              </a:solidFill>
            </a:endParaRPr>
          </a:p>
          <a:p>
            <a:pPr marL="0" marR="0" indent="0" algn="l" defTabSz="8255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FFFFFF"/>
                </a:solidFill>
                <a:latin typeface="Arial"/>
                <a:cs typeface="Segoe UI"/>
              </a:rPr>
              <a:t>total??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E7F16-4050-4B58-BE45-8ED8D4AD8A7F}"/>
              </a:ext>
            </a:extLst>
          </p:cNvPr>
          <p:cNvSpPr txBox="1"/>
          <p:nvPr/>
        </p:nvSpPr>
        <p:spPr>
          <a:xfrm>
            <a:off x="5757129" y="4294183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Arial"/>
              </a:rPr>
              <a:t>reduces the array to a single value​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74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1835-69C1-46AD-AC19-59A0BD32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176" y="5586205"/>
            <a:ext cx="22721600" cy="1527200"/>
          </a:xfrm>
        </p:spPr>
        <p:txBody>
          <a:bodyPr/>
          <a:lstStyle/>
          <a:p>
            <a:r>
              <a:rPr lang="en-US"/>
              <a:t>Strings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42C8-3E49-473B-979B-EEFC343C2B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4466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083293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</a:rPr>
              <a:t>Scope</a:t>
            </a:r>
            <a:endParaRPr lang="en-US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C6F53-CF71-473F-AE86-8FCE58A3BF46}"/>
              </a:ext>
            </a:extLst>
          </p:cNvPr>
          <p:cNvSpPr txBox="1"/>
          <p:nvPr/>
        </p:nvSpPr>
        <p:spPr>
          <a:xfrm>
            <a:off x="805398" y="4105957"/>
            <a:ext cx="798490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is scope?</a:t>
            </a:r>
            <a:endParaRPr lang="en-US" b="0">
              <a:latin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364EE-3A3E-495E-9FAB-553A478EE308}"/>
              </a:ext>
            </a:extLst>
          </p:cNvPr>
          <p:cNvSpPr txBox="1"/>
          <p:nvPr/>
        </p:nvSpPr>
        <p:spPr>
          <a:xfrm>
            <a:off x="3611727" y="6227321"/>
            <a:ext cx="2000518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Scope: the life time of a variable's visibility &amp; its value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42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4F727-70DD-4291-919F-F8BD6AC0B738}"/>
              </a:ext>
            </a:extLst>
          </p:cNvPr>
          <p:cNvSpPr txBox="1"/>
          <p:nvPr/>
        </p:nvSpPr>
        <p:spPr>
          <a:xfrm>
            <a:off x="4743719" y="2497833"/>
            <a:ext cx="14724844" cy="872033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??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foo();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??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3573368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DDC66-B23B-43E5-8096-F9E076573E6E}"/>
              </a:ext>
            </a:extLst>
          </p:cNvPr>
          <p:cNvSpPr txBox="1"/>
          <p:nvPr/>
        </p:nvSpPr>
        <p:spPr>
          <a:xfrm>
            <a:off x="6096000" y="2928720"/>
            <a:ext cx="12192000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E3CEAB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foo();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9357137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102F1-49D1-4E23-8445-4C05A1E53DD7}"/>
              </a:ext>
            </a:extLst>
          </p:cNvPr>
          <p:cNvSpPr txBox="1"/>
          <p:nvPr/>
        </p:nvSpPr>
        <p:spPr>
          <a:xfrm>
            <a:off x="3347118" y="2582688"/>
            <a:ext cx="17536731" cy="872033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var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 //Global Scope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//Anything inside is local scope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var 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 //Local Scope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console.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log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 //3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foo();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console.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log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 //2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7407295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F5C9-190F-4A36-89DD-33852CB1B1B2}"/>
              </a:ext>
            </a:extLst>
          </p:cNvPr>
          <p:cNvSpPr txBox="1"/>
          <p:nvPr/>
        </p:nvSpPr>
        <p:spPr>
          <a:xfrm>
            <a:off x="2729155" y="3324904"/>
            <a:ext cx="18263419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Global Scope</a:t>
            </a:r>
          </a:p>
          <a:p>
            <a:pPr algn="r" latinLnBrk="1" hangingPunct="0"/>
            <a:r>
              <a:rPr lang="en-US">
                <a:latin typeface="Open Sans"/>
              </a:rPr>
              <a:t>     </a:t>
            </a:r>
            <a:r>
              <a:rPr lang="en-US">
                <a:solidFill>
                  <a:srgbClr val="0000CD"/>
                </a:solidFill>
                <a:latin typeface="Open Sans"/>
              </a:rPr>
              <a:t>Any variables declared in top level are in global scope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Local Scope</a:t>
            </a:r>
          </a:p>
          <a:p>
            <a:pPr algn="l" latinLnBrk="1" hangingPunct="0"/>
            <a:r>
              <a:rPr lang="en-US">
                <a:solidFill>
                  <a:srgbClr val="0000FF"/>
                </a:solidFill>
                <a:latin typeface="Open Sans"/>
              </a:rPr>
              <a:t>      Functions create local scope</a:t>
            </a:r>
            <a:endParaRPr lang="en-US"/>
          </a:p>
          <a:p>
            <a:pPr algn="l" latinLnBrk="1" hangingPunct="0"/>
            <a:endParaRPr lang="en-US">
              <a:solidFill>
                <a:srgbClr val="0000FF"/>
              </a:solidFill>
              <a:latin typeface="Open Sans"/>
            </a:endParaRPr>
          </a:p>
          <a:p>
            <a:pPr algn="l" latinLnBrk="1" hangingPunct="0"/>
            <a:r>
              <a:rPr lang="en-US">
                <a:solidFill>
                  <a:srgbClr val="FF8C00"/>
                </a:solidFill>
                <a:latin typeface="Open Sans"/>
              </a:rPr>
              <a:t>JavaScript does not use block scope</a:t>
            </a:r>
            <a:endParaRPr lang="en-US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3006832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87E4A-E72C-410F-A6B2-6DE4EA25AC7D}"/>
              </a:ext>
            </a:extLst>
          </p:cNvPr>
          <p:cNvSpPr txBox="1"/>
          <p:nvPr/>
        </p:nvSpPr>
        <p:spPr>
          <a:xfrm>
            <a:off x="6074786" y="2342723"/>
            <a:ext cx="12342253" cy="958211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if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true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  //Block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a=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5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     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foo();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//??</a:t>
            </a:r>
          </a:p>
        </p:txBody>
      </p:sp>
    </p:spTree>
    <p:extLst>
      <p:ext uri="{BB962C8B-B14F-4D97-AF65-F5344CB8AC3E}">
        <p14:creationId xmlns:p14="http://schemas.microsoft.com/office/powerpoint/2010/main" val="12640768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rn stack development.png"/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47" y="383477"/>
            <a:ext cx="20579311" cy="1133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67094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D0ED53-8D9D-4CAE-8984-D03B36D1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12" y="3218863"/>
            <a:ext cx="18763287" cy="88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0611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591468" y="-171383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9F3BF-6BBB-4F3F-BA18-3AA9424D1079}"/>
              </a:ext>
            </a:extLst>
          </p:cNvPr>
          <p:cNvSpPr txBox="1"/>
          <p:nvPr/>
        </p:nvSpPr>
        <p:spPr>
          <a:xfrm>
            <a:off x="5658785" y="1468435"/>
            <a:ext cx="13329635" cy="1056699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x=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10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//Know x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squareSum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(a,b){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//Know x, a, b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"x:"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x);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"a:"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a);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"b:"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b);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function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square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(c)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        //Know x, a, b, c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"x:"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x);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"a:"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a);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"b:"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b);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"c:"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+ c);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    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c*c;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 </a:t>
            </a:r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//Know x, a, b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 square(a) + square(b);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//Know x only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squareSum(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,</a:t>
            </a:r>
            <a:r>
              <a:rPr lang="en-US" sz="4000" b="1">
                <a:solidFill>
                  <a:srgbClr val="8CD0D3"/>
                </a:solidFill>
                <a:latin typeface="Courier New"/>
                <a:cs typeface="Courier New"/>
              </a:rPr>
              <a:t>6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95336772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53D10-7D69-496D-A106-2D2611F68142}"/>
              </a:ext>
            </a:extLst>
          </p:cNvPr>
          <p:cNvSpPr txBox="1"/>
          <p:nvPr/>
        </p:nvSpPr>
        <p:spPr>
          <a:xfrm>
            <a:off x="2267802" y="2305328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For a variable to be local, it MUST</a:t>
            </a:r>
            <a:endParaRPr lang="en-US" b="0">
              <a:latin typeface="inher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996D3-FD3D-466B-993A-7457E8874207}"/>
              </a:ext>
            </a:extLst>
          </p:cNvPr>
          <p:cNvSpPr txBox="1"/>
          <p:nvPr/>
        </p:nvSpPr>
        <p:spPr>
          <a:xfrm>
            <a:off x="3091592" y="4515413"/>
            <a:ext cx="1605116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Be declared inside a function with var keyword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Be argument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157C7-4A62-4BA9-B72F-80CAEB7A33E9}"/>
              </a:ext>
            </a:extLst>
          </p:cNvPr>
          <p:cNvSpPr txBox="1"/>
          <p:nvPr/>
        </p:nvSpPr>
        <p:spPr>
          <a:xfrm>
            <a:off x="3317013" y="6780749"/>
            <a:ext cx="17708450" cy="352822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triple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(a){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sum=a+a+a;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sum;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5860191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5AEAA-0A66-411D-B233-B65003A7B7DC}"/>
              </a:ext>
            </a:extLst>
          </p:cNvPr>
          <p:cNvSpPr txBox="1"/>
          <p:nvPr/>
        </p:nvSpPr>
        <p:spPr>
          <a:xfrm>
            <a:off x="1107888" y="2329557"/>
            <a:ext cx="2219632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if variable not declared with var, it considered as global variable</a:t>
            </a:r>
            <a:endParaRPr lang="en-US" b="0">
              <a:latin typeface="inheri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5CFEA-F7A4-4D9F-A230-0C32FC826368}"/>
              </a:ext>
            </a:extLst>
          </p:cNvPr>
          <p:cNvSpPr txBox="1"/>
          <p:nvPr/>
        </p:nvSpPr>
        <p:spPr>
          <a:xfrm>
            <a:off x="6096000" y="3790495"/>
            <a:ext cx="12192000" cy="613501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x=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40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triple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(a){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 x=a+a+a;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x;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.log(x);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//Guess</a:t>
            </a:r>
          </a:p>
          <a:p>
            <a:pPr algn="l" latinLnBrk="1" hangingPunct="0"/>
            <a:endParaRPr lang="en-US" b="1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939547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9768B-0EB7-4199-BC40-1BADD5681126}"/>
              </a:ext>
            </a:extLst>
          </p:cNvPr>
          <p:cNvSpPr txBox="1"/>
          <p:nvPr/>
        </p:nvSpPr>
        <p:spPr>
          <a:xfrm>
            <a:off x="319197" y="2474932"/>
            <a:ext cx="2330245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if variable not declared with var, it considered as global variable</a:t>
            </a:r>
            <a:endParaRPr lang="en-US" b="0"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1555A-50B6-4912-BC50-A09A08C8C1E1}"/>
              </a:ext>
            </a:extLst>
          </p:cNvPr>
          <p:cNvSpPr txBox="1"/>
          <p:nvPr/>
        </p:nvSpPr>
        <p:spPr>
          <a:xfrm>
            <a:off x="5021505" y="3904548"/>
            <a:ext cx="14918027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x=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40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triple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(a){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x=a+a+a;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return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x;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triple(</a:t>
            </a:r>
            <a:r>
              <a:rPr lang="en-US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 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.log(x);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//Guess</a:t>
            </a:r>
          </a:p>
        </p:txBody>
      </p:sp>
    </p:spTree>
    <p:extLst>
      <p:ext uri="{BB962C8B-B14F-4D97-AF65-F5344CB8AC3E}">
        <p14:creationId xmlns:p14="http://schemas.microsoft.com/office/powerpoint/2010/main" val="346243872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75231-BD54-4634-AA3D-E8152948D874}"/>
              </a:ext>
            </a:extLst>
          </p:cNvPr>
          <p:cNvSpPr txBox="1"/>
          <p:nvPr/>
        </p:nvSpPr>
        <p:spPr>
          <a:xfrm>
            <a:off x="7740712" y="2625543"/>
            <a:ext cx="825909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Global Scope</a:t>
            </a:r>
          </a:p>
          <a:p>
            <a:pPr latinLnBrk="1" hangingPunct="0"/>
            <a:r>
              <a:rPr lang="en-US">
                <a:latin typeface="Montserrat"/>
              </a:rPr>
              <a:t>It is dangerous!!!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80386-9A2F-4EFE-BB2F-5191AA768D69}"/>
              </a:ext>
            </a:extLst>
          </p:cNvPr>
          <p:cNvSpPr txBox="1"/>
          <p:nvPr/>
        </p:nvSpPr>
        <p:spPr>
          <a:xfrm>
            <a:off x="1055914" y="5489813"/>
            <a:ext cx="22786256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It pollutes scope and cause logic and data problems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It cause third party libraries malfunction if same variable names used      in your own code.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91BA6-8F84-4E9F-9539-4D088C390EC4}"/>
              </a:ext>
            </a:extLst>
          </p:cNvPr>
          <p:cNvSpPr txBox="1"/>
          <p:nvPr/>
        </p:nvSpPr>
        <p:spPr>
          <a:xfrm>
            <a:off x="6168687" y="9913266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So what should we do???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691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12614" y="33742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75B43-3F44-4EB6-9827-50254B104A60}"/>
              </a:ext>
            </a:extLst>
          </p:cNvPr>
          <p:cNvSpPr txBox="1"/>
          <p:nvPr/>
        </p:nvSpPr>
        <p:spPr>
          <a:xfrm>
            <a:off x="6314062" y="2329557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Trick</a:t>
            </a:r>
            <a:r>
              <a:rPr lang="en-US">
                <a:latin typeface="Montserrat"/>
              </a:rPr>
              <a:t>: </a:t>
            </a:r>
            <a:r>
              <a:rPr lang="en-US">
                <a:solidFill>
                  <a:srgbClr val="008000"/>
                </a:solidFill>
                <a:latin typeface="inherit"/>
              </a:rPr>
              <a:t>Self-Invoking Functions</a:t>
            </a:r>
            <a:endParaRPr lang="en-US" b="0">
              <a:solidFill>
                <a:srgbClr val="008000"/>
              </a:solidFill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6C68C-7AAF-4DB2-921A-4A83E7256D41}"/>
              </a:ext>
            </a:extLst>
          </p:cNvPr>
          <p:cNvSpPr txBox="1"/>
          <p:nvPr/>
        </p:nvSpPr>
        <p:spPr>
          <a:xfrm>
            <a:off x="1507154" y="10640139"/>
            <a:ext cx="2069690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Also called as IIFs (Immediately Invoked Functions)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406FD-4D23-4351-A1CF-E00317B4C0FA}"/>
              </a:ext>
            </a:extLst>
          </p:cNvPr>
          <p:cNvSpPr txBox="1"/>
          <p:nvPr/>
        </p:nvSpPr>
        <p:spPr>
          <a:xfrm>
            <a:off x="1910367" y="3790494"/>
            <a:ext cx="20670590" cy="613501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//This function runs as soon as it encountered //Gives me private scope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//Javascript will automatically excutes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//this block of code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//without needing to do seperate invokation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}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)();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601127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9530" y="-7446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C89EB-A952-4BD3-AA4E-1C0DB48B4CBF}"/>
              </a:ext>
            </a:extLst>
          </p:cNvPr>
          <p:cNvSpPr txBox="1"/>
          <p:nvPr/>
        </p:nvSpPr>
        <p:spPr>
          <a:xfrm>
            <a:off x="5999084" y="1481539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Trick</a:t>
            </a:r>
            <a:r>
              <a:rPr lang="en-US">
                <a:latin typeface="Montserrat"/>
              </a:rPr>
              <a:t>: </a:t>
            </a:r>
            <a:r>
              <a:rPr lang="en-US">
                <a:solidFill>
                  <a:srgbClr val="008000"/>
                </a:solidFill>
                <a:latin typeface="inherit"/>
              </a:rPr>
              <a:t>IIFs</a:t>
            </a:r>
            <a:endParaRPr lang="en-US" b="0">
              <a:solidFill>
                <a:srgbClr val="008000"/>
              </a:solidFill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21252-6AAC-4974-8CE8-2E893CFF1360}"/>
              </a:ext>
            </a:extLst>
          </p:cNvPr>
          <p:cNvSpPr txBox="1"/>
          <p:nvPr/>
        </p:nvSpPr>
        <p:spPr>
          <a:xfrm>
            <a:off x="2767201" y="2428890"/>
            <a:ext cx="18738760" cy="970522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2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if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sz="4800" b="1">
                <a:solidFill>
                  <a:srgbClr val="EFEFAF"/>
                </a:solidFill>
                <a:latin typeface="Courier New"/>
                <a:cs typeface="Courier New"/>
              </a:rPr>
              <a:t>true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){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//Block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(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(){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//Private scope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a=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7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  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.log(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"a in IIF: 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+ a);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//.....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})();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foo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() { </a:t>
            </a:r>
            <a:endParaRPr lang="en-US" sz="4800" b="1">
              <a:solidFill>
                <a:srgbClr val="7F9F7F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a = </a:t>
            </a:r>
            <a:r>
              <a:rPr lang="en-US" sz="4800" b="1">
                <a:solidFill>
                  <a:srgbClr val="8CD0D3"/>
                </a:solidFill>
                <a:latin typeface="Courier New"/>
                <a:cs typeface="Courier New"/>
              </a:rPr>
              <a:t>3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//3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foo();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.log(a);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//??</a:t>
            </a:r>
            <a:endParaRPr lang="en-US" sz="48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1653359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36165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E641-E5F2-4D7D-9733-B618411B08A0}"/>
              </a:ext>
            </a:extLst>
          </p:cNvPr>
          <p:cNvSpPr txBox="1"/>
          <p:nvPr/>
        </p:nvSpPr>
        <p:spPr>
          <a:xfrm>
            <a:off x="6071771" y="5755028"/>
            <a:ext cx="1219200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>
                <a:latin typeface="Montserrat"/>
              </a:rPr>
              <a:t>Quiz Time</a:t>
            </a:r>
          </a:p>
        </p:txBody>
      </p:sp>
    </p:spTree>
    <p:extLst>
      <p:ext uri="{BB962C8B-B14F-4D97-AF65-F5344CB8AC3E}">
        <p14:creationId xmlns:p14="http://schemas.microsoft.com/office/powerpoint/2010/main" val="99350247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5EEE0-4E53-4ADD-8975-ED377A3F9C53}"/>
              </a:ext>
            </a:extLst>
          </p:cNvPr>
          <p:cNvSpPr txBox="1"/>
          <p:nvPr/>
        </p:nvSpPr>
        <p:spPr>
          <a:xfrm>
            <a:off x="5162600" y="3571744"/>
            <a:ext cx="14080901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if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true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//??</a:t>
            </a:r>
          </a:p>
          <a:p>
            <a:pPr algn="l" latinLnBrk="1" hangingPunct="0"/>
            <a:endParaRPr lang="en-US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73109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38106" y="5129190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JavaScript</a:t>
            </a:r>
            <a:endParaRPr sz="15000" b="1" spc="192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74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6ED8-8603-4DFE-976E-C9CBE608FDB8}"/>
              </a:ext>
            </a:extLst>
          </p:cNvPr>
          <p:cNvSpPr txBox="1"/>
          <p:nvPr/>
        </p:nvSpPr>
        <p:spPr>
          <a:xfrm>
            <a:off x="3863662" y="3359607"/>
            <a:ext cx="16935718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if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FEFAF"/>
                </a:solidFill>
                <a:latin typeface="Courier New"/>
                <a:cs typeface="Courier New"/>
              </a:rPr>
              <a:t>true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//Gabbar Singh</a:t>
            </a:r>
          </a:p>
          <a:p>
            <a:pPr algn="l" latinLnBrk="1" hangingPunct="0"/>
            <a:endParaRPr lang="en-US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8614219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BEAE1-1DB8-4471-8AA8-5C4FDE326622}"/>
              </a:ext>
            </a:extLst>
          </p:cNvPr>
          <p:cNvSpPr txBox="1"/>
          <p:nvPr/>
        </p:nvSpPr>
        <p:spPr>
          <a:xfrm>
            <a:off x="5756582" y="3465675"/>
            <a:ext cx="13694536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movie1=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movie2=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 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})();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CC9393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.log(movie2);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9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A5868-3E34-4956-83DA-189C63841156}"/>
              </a:ext>
            </a:extLst>
          </p:cNvPr>
          <p:cNvSpPr txBox="1"/>
          <p:nvPr/>
        </p:nvSpPr>
        <p:spPr>
          <a:xfrm>
            <a:off x="3786578" y="3437847"/>
            <a:ext cx="16678139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movie1=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movie2=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})();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CC9393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.log(movie2); </a:t>
            </a: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//Error: movie2 is not defined</a:t>
            </a:r>
            <a:endParaRPr lang="en-US" b="1"/>
          </a:p>
          <a:p>
            <a:pPr algn="l" latinLnBrk="1" hangingPunct="0"/>
            <a:endParaRPr lang="en-US" b="1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96501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F1C05-6BE8-4BCA-9D30-80F35341134F}"/>
              </a:ext>
            </a:extLst>
          </p:cNvPr>
          <p:cNvSpPr txBox="1"/>
          <p:nvPr/>
        </p:nvSpPr>
        <p:spPr>
          <a:xfrm>
            <a:off x="3842198" y="3359607"/>
            <a:ext cx="16656675" cy="699678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printMovie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(movie){          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printMovie(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</a:t>
            </a:r>
          </a:p>
          <a:p>
            <a:pPr algn="l" latinLnBrk="1" hangingPunct="0"/>
            <a:endParaRPr lang="en-US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85970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78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56748-275F-410B-9A25-14B0E66CCB5D}"/>
              </a:ext>
            </a:extLst>
          </p:cNvPr>
          <p:cNvSpPr txBox="1"/>
          <p:nvPr/>
        </p:nvSpPr>
        <p:spPr>
          <a:xfrm>
            <a:off x="5999084" y="1844975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gets printed?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ACBEC-FCA9-4E48-9D4C-26E0CB9AE00B}"/>
              </a:ext>
            </a:extLst>
          </p:cNvPr>
          <p:cNvSpPr txBox="1"/>
          <p:nvPr/>
        </p:nvSpPr>
        <p:spPr>
          <a:xfrm>
            <a:off x="5671727" y="3077215"/>
            <a:ext cx="13651605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printMovie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(movie){    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.log(movie);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printMovie(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); </a:t>
            </a:r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//prints "Gabbar Singh"</a:t>
            </a:r>
          </a:p>
          <a:p>
            <a:pPr algn="l" latinLnBrk="1" hangingPunct="0"/>
            <a:endParaRPr lang="en-US" b="1">
              <a:solidFill>
                <a:srgbClr val="7F9F7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0799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40127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2BA04-361F-4388-B40B-756F95A8EADE}"/>
              </a:ext>
            </a:extLst>
          </p:cNvPr>
          <p:cNvSpPr txBox="1"/>
          <p:nvPr/>
        </p:nvSpPr>
        <p:spPr>
          <a:xfrm>
            <a:off x="6074786" y="3151343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A VARIABLE IS </a:t>
            </a:r>
            <a:r>
              <a:rPr lang="en-US" b="1">
                <a:latin typeface="inherit"/>
              </a:rPr>
              <a:t>GLOBAL</a:t>
            </a:r>
            <a:r>
              <a:rPr lang="en-US">
                <a:latin typeface="inherit"/>
              </a:rPr>
              <a:t> IF IT IS NOT</a:t>
            </a:r>
            <a:endParaRPr lang="en-US" b="0"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96A8C-1707-4401-81F2-D4B96A04AB91}"/>
              </a:ext>
            </a:extLst>
          </p:cNvPr>
          <p:cNvSpPr txBox="1"/>
          <p:nvPr/>
        </p:nvSpPr>
        <p:spPr>
          <a:xfrm>
            <a:off x="8387073" y="5478230"/>
            <a:ext cx="121920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Declared with 'var'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Declared inside a function</a:t>
            </a:r>
          </a:p>
        </p:txBody>
      </p:sp>
    </p:spTree>
    <p:extLst>
      <p:ext uri="{BB962C8B-B14F-4D97-AF65-F5344CB8AC3E}">
        <p14:creationId xmlns:p14="http://schemas.microsoft.com/office/powerpoint/2010/main" val="315753164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401279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Scope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A6C75-E9FB-42EB-B510-49C2D45B2F7A}"/>
              </a:ext>
            </a:extLst>
          </p:cNvPr>
          <p:cNvSpPr txBox="1"/>
          <p:nvPr/>
        </p:nvSpPr>
        <p:spPr>
          <a:xfrm>
            <a:off x="3711400" y="2801438"/>
            <a:ext cx="17064506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movie1 =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"Bahubali"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</a:t>
            </a: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() {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</a:t>
            </a: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   // declaring without var 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        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  movie2 = 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"Gabbar Singh"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</a:p>
          <a:p>
            <a:pPr algn="l" latinLnBrk="1" hangingPunct="0"/>
            <a:endParaRPr lang="en-US" b="1">
              <a:solidFill>
                <a:srgbClr val="DCDCDC"/>
              </a:solidFill>
              <a:latin typeface="Courier New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})();</a:t>
            </a:r>
          </a:p>
          <a:p>
            <a:pPr algn="l" latinLnBrk="1" hangingPunct="0"/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.log(movie2);</a:t>
            </a:r>
          </a:p>
          <a:p>
            <a:pPr algn="l" latinLnBrk="1" hangingPunct="0"/>
            <a:r>
              <a:rPr lang="en-US" b="1">
                <a:solidFill>
                  <a:srgbClr val="7F9F7F"/>
                </a:solidFill>
                <a:latin typeface="Courier New"/>
                <a:cs typeface="Courier New"/>
              </a:rPr>
              <a:t>// ??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2827092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Prototype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DCEF-D39E-498E-94C2-216E30896C82}"/>
              </a:ext>
            </a:extLst>
          </p:cNvPr>
          <p:cNvSpPr txBox="1"/>
          <p:nvPr/>
        </p:nvSpPr>
        <p:spPr>
          <a:xfrm>
            <a:off x="2039640" y="5927444"/>
            <a:ext cx="19123741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600">
                <a:latin typeface="inherit"/>
              </a:rPr>
              <a:t>property of a function where you attach methods</a:t>
            </a:r>
            <a:endParaRPr lang="en-US" sz="6600">
              <a:solidFill>
                <a:srgbClr val="000000"/>
              </a:solidFill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8A4D9-9B07-41A1-96D8-7491358B55FC}"/>
              </a:ext>
            </a:extLst>
          </p:cNvPr>
          <p:cNvSpPr txBox="1"/>
          <p:nvPr/>
        </p:nvSpPr>
        <p:spPr>
          <a:xfrm>
            <a:off x="2049100" y="4296879"/>
            <a:ext cx="669701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is prototype?</a:t>
            </a:r>
            <a:endParaRPr lang="en-US" b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1119559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33759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F2FAB-30C8-4A2E-AB67-9323158C3945}"/>
              </a:ext>
            </a:extLst>
          </p:cNvPr>
          <p:cNvSpPr txBox="1"/>
          <p:nvPr/>
        </p:nvSpPr>
        <p:spPr>
          <a:xfrm>
            <a:off x="499078" y="1215019"/>
            <a:ext cx="808703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is prototype?</a:t>
            </a:r>
            <a:endParaRPr lang="en-US" b="0"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F1FBE-1B21-4878-A308-4F7C80BB362A}"/>
              </a:ext>
            </a:extLst>
          </p:cNvPr>
          <p:cNvSpPr txBox="1"/>
          <p:nvPr/>
        </p:nvSpPr>
        <p:spPr>
          <a:xfrm>
            <a:off x="2966278" y="2321508"/>
            <a:ext cx="17644056" cy="958211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Person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.firstName=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"Ramesh"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.lastName=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"Kosuri"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Person.prototype.displayName=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return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.firstName +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 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+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.lastName;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Student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(school, grade){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.school=school;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.grade=grade;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Student.prototype=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new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Person();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student=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new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Student(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'Chaitanya'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,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'10th'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);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.log(student.displayName());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0049242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Prototype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1F411-6835-4441-AC54-92D21CA17427}"/>
              </a:ext>
            </a:extLst>
          </p:cNvPr>
          <p:cNvSpPr txBox="1"/>
          <p:nvPr/>
        </p:nvSpPr>
        <p:spPr>
          <a:xfrm>
            <a:off x="1351936" y="5514042"/>
            <a:ext cx="21286838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solidFill>
                  <a:srgbClr val="41423B"/>
                </a:solidFill>
                <a:latin typeface="Open Sans"/>
              </a:rPr>
              <a:t>Every JavaScript function has a prototype property (this property is empty by default), and you attach properties and methods on this prototype property when you want to implement inheritance.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33902-40A5-40D1-B978-061B2F058640}"/>
              </a:ext>
            </a:extLst>
          </p:cNvPr>
          <p:cNvSpPr txBox="1"/>
          <p:nvPr/>
        </p:nvSpPr>
        <p:spPr>
          <a:xfrm>
            <a:off x="826118" y="3736620"/>
            <a:ext cx="1315064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6600">
                <a:latin typeface="Montserrat"/>
              </a:rPr>
              <a:t>Why you need to use prototype?</a:t>
            </a:r>
            <a:endParaRPr lang="en-US" sz="6600" b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0686068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668371" y="570756"/>
            <a:ext cx="1125459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5000" b="1" spc="192">
                <a:solidFill>
                  <a:srgbClr val="92D050"/>
                </a:solidFill>
              </a:rPr>
              <a:t>JavaScript</a:t>
            </a:r>
            <a:endParaRPr sz="15000" b="1" spc="192">
              <a:solidFill>
                <a:srgbClr val="92D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4847" y="4389627"/>
            <a:ext cx="8336969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History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Why JavaScript?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HTML/CSS </a:t>
            </a:r>
            <a:r>
              <a:rPr lang="en-US" err="1">
                <a:solidFill>
                  <a:srgbClr val="000000"/>
                </a:solidFill>
              </a:rPr>
              <a:t>vs</a:t>
            </a:r>
            <a:r>
              <a:rPr lang="en-US">
                <a:solidFill>
                  <a:srgbClr val="000000"/>
                </a:solidFill>
              </a:rPr>
              <a:t> JavaScript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Java </a:t>
            </a:r>
            <a:r>
              <a:rPr lang="en-US" err="1">
                <a:solidFill>
                  <a:srgbClr val="000000"/>
                </a:solidFill>
              </a:rPr>
              <a:t>vs</a:t>
            </a:r>
            <a:r>
              <a:rPr lang="en-US">
                <a:solidFill>
                  <a:srgbClr val="000000"/>
                </a:solidFill>
              </a:rPr>
              <a:t> JavaScript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How to include?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Console &amp; Debugging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err="1">
                <a:solidFill>
                  <a:srgbClr val="000000"/>
                </a:solidFill>
              </a:rPr>
              <a:t>ECMAScript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44569" y="3521434"/>
            <a:ext cx="4754677" cy="78585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Variables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Types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Operators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Loops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Conditionals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Functions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Objects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Strings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Arrays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73056" y="4355457"/>
            <a:ext cx="4754677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Scope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Prototype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this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DOM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jQuery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>
                <a:solidFill>
                  <a:srgbClr val="000000"/>
                </a:solidFill>
              </a:rPr>
              <a:t>ES6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33240" y="479266"/>
            <a:ext cx="102592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3298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09530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Prototype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83577F-6EC8-4DAE-A763-4BF12209B55D}"/>
              </a:ext>
            </a:extLst>
          </p:cNvPr>
          <p:cNvSpPr txBox="1"/>
          <p:nvPr/>
        </p:nvSpPr>
        <p:spPr>
          <a:xfrm>
            <a:off x="717140" y="1505768"/>
            <a:ext cx="661219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What is prototype?</a:t>
            </a:r>
            <a:endParaRPr lang="en-US" b="0"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D74A1-5F9C-4F41-88AA-8509418439CB}"/>
              </a:ext>
            </a:extLst>
          </p:cNvPr>
          <p:cNvSpPr txBox="1"/>
          <p:nvPr/>
        </p:nvSpPr>
        <p:spPr>
          <a:xfrm>
            <a:off x="622480" y="2744054"/>
            <a:ext cx="23246363" cy="822789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Teacher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(subject,city){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.subject=subject;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.city=city;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Teacher.prototype=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new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Person();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Teacher.prototype.teach=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(){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return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"teaches 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+ 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.subject +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 and lives in 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+ 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.city;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}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teacher1=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new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Teacher(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'Javascript'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,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'Vizag'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);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console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.log(teacher1.displayName() + 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 "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+ teacher1.teach());</a:t>
            </a:r>
          </a:p>
          <a:p>
            <a:pPr algn="l" latinLnBrk="1" hangingPunct="0"/>
            <a:endParaRPr lang="en-US" sz="4400" b="1">
              <a:solidFill>
                <a:srgbClr val="DCDCD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292402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this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6D946-332A-48A2-862F-6237FC54144C}"/>
              </a:ext>
            </a:extLst>
          </p:cNvPr>
          <p:cNvSpPr txBox="1"/>
          <p:nvPr/>
        </p:nvSpPr>
        <p:spPr>
          <a:xfrm>
            <a:off x="4763400" y="4127747"/>
            <a:ext cx="15530813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41423B"/>
                </a:solidFill>
                <a:latin typeface="inherit"/>
              </a:rPr>
              <a:t>It refers to an object; that is, the subject in context, or the subject of the </a:t>
            </a:r>
            <a:r>
              <a:rPr lang="en-US">
                <a:solidFill>
                  <a:srgbClr val="41423B"/>
                </a:solidFill>
                <a:latin typeface="Montserrat"/>
              </a:rPr>
              <a:t>executing code</a:t>
            </a:r>
            <a:endParaRPr lang="en-US" b="0">
              <a:solidFill>
                <a:srgbClr val="41423B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489016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652406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this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2704F-3386-456D-8767-59B4B99FF314}"/>
              </a:ext>
            </a:extLst>
          </p:cNvPr>
          <p:cNvSpPr txBox="1"/>
          <p:nvPr/>
        </p:nvSpPr>
        <p:spPr>
          <a:xfrm>
            <a:off x="394346" y="2286335"/>
            <a:ext cx="23425354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solidFill>
                  <a:srgbClr val="41423B"/>
                </a:solidFill>
                <a:latin typeface="Open Sans"/>
              </a:rPr>
              <a:t>when a function executes, it gets the </a:t>
            </a:r>
            <a:r>
              <a:rPr lang="en-US" i="1">
                <a:latin typeface="Open Sans"/>
              </a:rPr>
              <a:t>this</a:t>
            </a:r>
            <a:r>
              <a:rPr lang="en-US">
                <a:solidFill>
                  <a:srgbClr val="41423B"/>
                </a:solidFill>
                <a:latin typeface="Open Sans"/>
              </a:rPr>
              <a:t> property—a variable with the value of </a:t>
            </a:r>
            <a:r>
              <a:rPr lang="en-US" i="1">
                <a:solidFill>
                  <a:srgbClr val="41423B"/>
                </a:solidFill>
                <a:latin typeface="inherit"/>
              </a:rPr>
              <a:t>the object</a:t>
            </a:r>
            <a:r>
              <a:rPr lang="en-US">
                <a:solidFill>
                  <a:srgbClr val="41423B"/>
                </a:solidFill>
                <a:latin typeface="Open Sans"/>
              </a:rPr>
              <a:t> that invokes the function where </a:t>
            </a:r>
            <a:r>
              <a:rPr lang="en-US" i="1">
                <a:solidFill>
                  <a:srgbClr val="41423B"/>
                </a:solidFill>
                <a:latin typeface="inherit"/>
              </a:rPr>
              <a:t>this</a:t>
            </a:r>
            <a:r>
              <a:rPr lang="en-US">
                <a:solidFill>
                  <a:srgbClr val="41423B"/>
                </a:solidFill>
                <a:latin typeface="Open Sans"/>
              </a:rPr>
              <a:t> is used.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B8B16-E3C7-4450-AC51-CEF541BFD8BD}"/>
              </a:ext>
            </a:extLst>
          </p:cNvPr>
          <p:cNvSpPr txBox="1"/>
          <p:nvPr/>
        </p:nvSpPr>
        <p:spPr>
          <a:xfrm>
            <a:off x="626247" y="4089213"/>
            <a:ext cx="22774139" cy="748923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var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person =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firstName :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"Penelope"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lastName :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"Barrymore"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,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 // "this" will have the value of the person object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     // because the person object will invoke showFullName()​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  showFullName: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function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() {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        console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.log (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.firstName + 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 "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 + 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this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.lastName);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    }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} ​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person.showFullName (); </a:t>
            </a:r>
            <a:r>
              <a:rPr lang="en-US" sz="4800" b="1">
                <a:solidFill>
                  <a:srgbClr val="7F9F7F"/>
                </a:solidFill>
                <a:latin typeface="Courier New"/>
                <a:cs typeface="Courier New"/>
              </a:rPr>
              <a:t>// Penelope Barrymore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12983083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5275296" y="1481952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6816A-1EBC-485E-875D-BA8F8430354B}"/>
              </a:ext>
            </a:extLst>
          </p:cNvPr>
          <p:cNvSpPr txBox="1"/>
          <p:nvPr/>
        </p:nvSpPr>
        <p:spPr>
          <a:xfrm>
            <a:off x="668682" y="3153347"/>
            <a:ext cx="511277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>
                <a:latin typeface="Montserrat"/>
              </a:rPr>
              <a:t>Objectives</a:t>
            </a:r>
            <a:endParaRPr lang="en-US" b="0"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5EFFA-7C3D-4374-A468-01B5B781D020}"/>
              </a:ext>
            </a:extLst>
          </p:cNvPr>
          <p:cNvSpPr txBox="1"/>
          <p:nvPr/>
        </p:nvSpPr>
        <p:spPr>
          <a:xfrm>
            <a:off x="2738619" y="5067362"/>
            <a:ext cx="21139354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Define what the DOM is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Understand why DOM Manipulation is awesome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List a few examples of sites that use JS to manipulate the DOM</a:t>
            </a:r>
          </a:p>
          <a:p>
            <a:pPr algn="l" latinLnBrk="1" hangingPunct="0">
              <a:buChar char="•"/>
            </a:pPr>
            <a:r>
              <a:rPr lang="en-US">
                <a:latin typeface="Open Sans"/>
              </a:rPr>
              <a:t>  Understand the SELECT, then MANIPULATE workflow</a:t>
            </a:r>
          </a:p>
        </p:txBody>
      </p:sp>
    </p:spTree>
    <p:extLst>
      <p:ext uri="{BB962C8B-B14F-4D97-AF65-F5344CB8AC3E}">
        <p14:creationId xmlns:p14="http://schemas.microsoft.com/office/powerpoint/2010/main" val="388181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E28CE-AFE4-4D95-ACE1-64B930EFF131}"/>
              </a:ext>
            </a:extLst>
          </p:cNvPr>
          <p:cNvSpPr txBox="1"/>
          <p:nvPr/>
        </p:nvSpPr>
        <p:spPr>
          <a:xfrm>
            <a:off x="1662075" y="2281099"/>
            <a:ext cx="789038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Why Should You Care?</a:t>
            </a:r>
            <a:endParaRPr lang="en-US" b="0"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1E6D8-319A-48AD-99F9-5EE97F07A54C}"/>
              </a:ext>
            </a:extLst>
          </p:cNvPr>
          <p:cNvSpPr txBox="1"/>
          <p:nvPr/>
        </p:nvSpPr>
        <p:spPr>
          <a:xfrm>
            <a:off x="1540929" y="3710616"/>
            <a:ext cx="636638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A few examples: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CF1B6-4610-4CA7-BB8A-ADEDEA197EA3}"/>
              </a:ext>
            </a:extLst>
          </p:cNvPr>
          <p:cNvSpPr txBox="1"/>
          <p:nvPr/>
        </p:nvSpPr>
        <p:spPr>
          <a:xfrm>
            <a:off x="4666483" y="4735429"/>
            <a:ext cx="12192000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Games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Scrolling Effects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Dropdown menus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Form Validations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Interactivity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Animations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Every awesome site ever</a:t>
            </a:r>
          </a:p>
        </p:txBody>
      </p:sp>
    </p:spTree>
    <p:extLst>
      <p:ext uri="{BB962C8B-B14F-4D97-AF65-F5344CB8AC3E}">
        <p14:creationId xmlns:p14="http://schemas.microsoft.com/office/powerpoint/2010/main" val="1365221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E880A1-ECC0-4C49-BE8B-2B5EA753F26A}"/>
              </a:ext>
            </a:extLst>
          </p:cNvPr>
          <p:cNvSpPr txBox="1"/>
          <p:nvPr/>
        </p:nvSpPr>
        <p:spPr>
          <a:xfrm>
            <a:off x="5853709" y="2596077"/>
            <a:ext cx="12192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Document Object Model</a:t>
            </a:r>
            <a:endParaRPr lang="en-US" b="0"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50467-86AD-4A9D-AAC6-0A625F199B00}"/>
              </a:ext>
            </a:extLst>
          </p:cNvPr>
          <p:cNvSpPr txBox="1"/>
          <p:nvPr/>
        </p:nvSpPr>
        <p:spPr>
          <a:xfrm>
            <a:off x="6386750" y="5538272"/>
            <a:ext cx="121920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The Document Object Model is the interface between your Javascript and HTML+CSS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31696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03462" y="-271420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E72CE-8A4C-4700-92DA-D05713E5E97C}"/>
              </a:ext>
            </a:extLst>
          </p:cNvPr>
          <p:cNvSpPr txBox="1"/>
          <p:nvPr/>
        </p:nvSpPr>
        <p:spPr>
          <a:xfrm>
            <a:off x="1298638" y="1432423"/>
            <a:ext cx="6071421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The browser turns every HTML tag into a </a:t>
            </a:r>
            <a:r>
              <a:rPr lang="en-US" sz="4000" err="1">
                <a:latin typeface="Open Sans"/>
              </a:rPr>
              <a:t>Javascript</a:t>
            </a:r>
            <a:r>
              <a:rPr lang="en-US" sz="4000">
                <a:latin typeface="Open Sans"/>
              </a:rPr>
              <a:t> object that we can manipulate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C3981-E5EF-47A1-BB71-564FFBE909A1}"/>
              </a:ext>
            </a:extLst>
          </p:cNvPr>
          <p:cNvSpPr txBox="1"/>
          <p:nvPr/>
        </p:nvSpPr>
        <p:spPr>
          <a:xfrm>
            <a:off x="1298638" y="9154304"/>
            <a:ext cx="553064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Everything is stored inside of the document object</a:t>
            </a:r>
            <a:endParaRPr lang="en-US" sz="4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D757F3D-A3BF-429F-B6E7-7E2E30FD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71" y="5647435"/>
            <a:ext cx="6012118" cy="2389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E27E1-E9CC-455B-9528-531D8FE5475A}"/>
              </a:ext>
            </a:extLst>
          </p:cNvPr>
          <p:cNvSpPr txBox="1"/>
          <p:nvPr/>
        </p:nvSpPr>
        <p:spPr>
          <a:xfrm>
            <a:off x="10106501" y="1204872"/>
            <a:ext cx="12707156" cy="502701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3200" b="1">
                <a:solidFill>
                  <a:srgbClr val="7F9F7F"/>
                </a:solidFill>
                <a:latin typeface="Courier New"/>
                <a:cs typeface="Courier New"/>
              </a:rPr>
              <a:t>&lt;!DOCTYPE html&gt;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   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My title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   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href="someLink"&gt;Mylink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   &lt;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My header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   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32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3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32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32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3200" b="1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25C6930-165F-41C6-A902-67F098BB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507" y="6014008"/>
            <a:ext cx="12724326" cy="63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2858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40FFD-030D-48BE-9D02-5B45133AFE4B}"/>
              </a:ext>
            </a:extLst>
          </p:cNvPr>
          <p:cNvSpPr txBox="1"/>
          <p:nvPr/>
        </p:nvSpPr>
        <p:spPr>
          <a:xfrm>
            <a:off x="111412" y="1602684"/>
            <a:ext cx="44736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The Process</a:t>
            </a:r>
            <a:r>
              <a:rPr lang="en-US">
                <a:solidFill>
                  <a:srgbClr val="000000"/>
                </a:solidFill>
                <a:latin typeface="inherit"/>
              </a:rPr>
              <a:t> :</a:t>
            </a:r>
            <a:endParaRPr lang="en-US" b="0"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64BDF-4C5C-46FB-937F-D45ABA340418}"/>
              </a:ext>
            </a:extLst>
          </p:cNvPr>
          <p:cNvSpPr txBox="1"/>
          <p:nvPr/>
        </p:nvSpPr>
        <p:spPr>
          <a:xfrm>
            <a:off x="1608046" y="2549584"/>
            <a:ext cx="1201993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an element and then MANIPULATE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455C0-E025-4E18-AB19-827497727129}"/>
              </a:ext>
            </a:extLst>
          </p:cNvPr>
          <p:cNvSpPr txBox="1"/>
          <p:nvPr/>
        </p:nvSpPr>
        <p:spPr>
          <a:xfrm>
            <a:off x="5708335" y="8831469"/>
            <a:ext cx="121920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3600">
                <a:latin typeface="Open Sans"/>
              </a:rPr>
              <a:t>For our example, we'll change the &lt;h1&gt; color using JS</a:t>
            </a:r>
            <a:endParaRPr lang="en-US" sz="3600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245622A-6E04-40FB-B238-E69DC2EC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83" y="9794718"/>
            <a:ext cx="17417843" cy="2201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4900A7-50FE-4E05-BF7E-9C962A264C06}"/>
              </a:ext>
            </a:extLst>
          </p:cNvPr>
          <p:cNvSpPr txBox="1"/>
          <p:nvPr/>
        </p:nvSpPr>
        <p:spPr>
          <a:xfrm>
            <a:off x="5502018" y="3516803"/>
            <a:ext cx="12320788" cy="625812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7F9F7F"/>
                </a:solidFill>
                <a:latin typeface="Courier New"/>
                <a:cs typeface="Courier New"/>
              </a:rPr>
              <a:t>&lt;!DOCTYPE html&gt;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My title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 href=</a:t>
            </a:r>
            <a:r>
              <a:rPr lang="en-US" sz="4000" b="1">
                <a:solidFill>
                  <a:srgbClr val="CC9393"/>
                </a:solidFill>
                <a:latin typeface="Courier New"/>
                <a:cs typeface="Courier New"/>
              </a:rPr>
              <a:t>"someLink"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My link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a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      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My header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0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40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37801157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40FFD-030D-48BE-9D02-5B45133AFE4B}"/>
              </a:ext>
            </a:extLst>
          </p:cNvPr>
          <p:cNvSpPr txBox="1"/>
          <p:nvPr/>
        </p:nvSpPr>
        <p:spPr>
          <a:xfrm>
            <a:off x="111412" y="1602684"/>
            <a:ext cx="44736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The Process</a:t>
            </a:r>
            <a:r>
              <a:rPr lang="en-US">
                <a:solidFill>
                  <a:srgbClr val="000000"/>
                </a:solidFill>
                <a:latin typeface="inherit"/>
              </a:rPr>
              <a:t> :</a:t>
            </a:r>
            <a:endParaRPr lang="en-US" b="0"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F3C09-110B-455B-BCE4-5F21C0427533}"/>
              </a:ext>
            </a:extLst>
          </p:cNvPr>
          <p:cNvSpPr txBox="1"/>
          <p:nvPr/>
        </p:nvSpPr>
        <p:spPr>
          <a:xfrm>
            <a:off x="886744" y="2549585"/>
            <a:ext cx="12732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an element and then MANIPULATE</a:t>
            </a:r>
            <a:endParaRPr lang="en-US" sz="3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ACF0C-3162-45F5-AB3B-C2862792A082}"/>
              </a:ext>
            </a:extLst>
          </p:cNvPr>
          <p:cNvSpPr txBox="1"/>
          <p:nvPr/>
        </p:nvSpPr>
        <p:spPr>
          <a:xfrm>
            <a:off x="4763399" y="3855990"/>
            <a:ext cx="1413387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var h1 = document.querySelector(</a:t>
            </a:r>
            <a:r>
              <a:rPr lang="en-US">
                <a:solidFill>
                  <a:srgbClr val="888888"/>
                </a:solidFill>
                <a:latin typeface="inherit"/>
              </a:rPr>
              <a:t>"h1"</a:t>
            </a:r>
            <a:r>
              <a:rPr lang="en-US">
                <a:latin typeface="inherit"/>
              </a:rPr>
              <a:t>);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1B39B-D10D-4225-AA30-A372EBE54964}"/>
              </a:ext>
            </a:extLst>
          </p:cNvPr>
          <p:cNvSpPr txBox="1"/>
          <p:nvPr/>
        </p:nvSpPr>
        <p:spPr>
          <a:xfrm>
            <a:off x="5229702" y="5624715"/>
            <a:ext cx="1347019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SELECT the &lt;h1&gt; and save to a variable</a:t>
            </a:r>
            <a:endParaRPr lang="en-US"/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1F5DBE6-D2E2-4A01-8D5E-07E2E64F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69" y="7140325"/>
            <a:ext cx="21277004" cy="40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6654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61072" y="16782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40FFD-030D-48BE-9D02-5B45133AFE4B}"/>
              </a:ext>
            </a:extLst>
          </p:cNvPr>
          <p:cNvSpPr txBox="1"/>
          <p:nvPr/>
        </p:nvSpPr>
        <p:spPr>
          <a:xfrm>
            <a:off x="111412" y="1602684"/>
            <a:ext cx="44736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The Process</a:t>
            </a:r>
            <a:r>
              <a:rPr lang="en-US">
                <a:solidFill>
                  <a:srgbClr val="000000"/>
                </a:solidFill>
                <a:latin typeface="inherit"/>
              </a:rPr>
              <a:t> :</a:t>
            </a:r>
            <a:endParaRPr lang="en-US" b="0"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F3C09-110B-455B-BCE4-5F21C0427533}"/>
              </a:ext>
            </a:extLst>
          </p:cNvPr>
          <p:cNvSpPr txBox="1"/>
          <p:nvPr/>
        </p:nvSpPr>
        <p:spPr>
          <a:xfrm>
            <a:off x="886744" y="2549585"/>
            <a:ext cx="12732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an element and then MANIPULATE</a:t>
            </a:r>
            <a:endParaRPr lang="en-US" sz="3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ACF0C-3162-45F5-AB3B-C2862792A082}"/>
              </a:ext>
            </a:extLst>
          </p:cNvPr>
          <p:cNvSpPr txBox="1"/>
          <p:nvPr/>
        </p:nvSpPr>
        <p:spPr>
          <a:xfrm>
            <a:off x="3789989" y="3400874"/>
            <a:ext cx="16124902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Consolas"/>
              </a:rPr>
              <a:t>var h1 = </a:t>
            </a:r>
            <a:r>
              <a:rPr lang="en-US" err="1">
                <a:latin typeface="Consolas"/>
              </a:rPr>
              <a:t>document.querySelector</a:t>
            </a:r>
            <a:r>
              <a:rPr lang="en-US">
                <a:latin typeface="Consolas"/>
              </a:rPr>
              <a:t>(</a:t>
            </a:r>
            <a:r>
              <a:rPr lang="en-US">
                <a:solidFill>
                  <a:srgbClr val="000000"/>
                </a:solidFill>
                <a:latin typeface="Consolas"/>
              </a:rPr>
              <a:t>"h1"</a:t>
            </a:r>
            <a:r>
              <a:rPr lang="en-US">
                <a:latin typeface="Consolas"/>
              </a:rPr>
              <a:t>);</a:t>
            </a:r>
          </a:p>
          <a:p>
            <a:pPr algn="l" latinLnBrk="1" hangingPunct="0"/>
            <a:r>
              <a:rPr lang="en-US">
                <a:latin typeface="inherit"/>
              </a:rPr>
              <a:t>h1.style.color = "pink";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1B39B-D10D-4225-AA30-A372EBE54964}"/>
              </a:ext>
            </a:extLst>
          </p:cNvPr>
          <p:cNvSpPr txBox="1"/>
          <p:nvPr/>
        </p:nvSpPr>
        <p:spPr>
          <a:xfrm>
            <a:off x="3630581" y="5661234"/>
            <a:ext cx="141092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b="1">
                <a:latin typeface="Open Sans"/>
              </a:rPr>
              <a:t>MANIPULATE </a:t>
            </a:r>
            <a:r>
              <a:rPr lang="en-US">
                <a:latin typeface="Open Sans"/>
              </a:rPr>
              <a:t>using the </a:t>
            </a:r>
            <a:r>
              <a:rPr lang="en-US" i="1">
                <a:latin typeface="Open Sans"/>
              </a:rPr>
              <a:t>&lt;h1&gt;</a:t>
            </a:r>
            <a:r>
              <a:rPr lang="en-US">
                <a:latin typeface="Open Sans"/>
              </a:rPr>
              <a:t> we selected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88AD5802-C0EB-475A-A7B7-AC7C4B17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34" y="7132587"/>
            <a:ext cx="20515005" cy="40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603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96486" y="404320"/>
            <a:ext cx="1125459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0000" b="1" spc="192">
                <a:solidFill>
                  <a:schemeClr val="tx1"/>
                </a:solidFill>
              </a:rPr>
              <a:t>History</a:t>
            </a:r>
            <a:endParaRPr sz="10000" b="1" spc="192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68843" y="3126007"/>
            <a:ext cx="1219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Font typeface="Arial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348253" y="2645029"/>
            <a:ext cx="71885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27803" y="3690350"/>
            <a:ext cx="102592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12800" y="2311400"/>
            <a:ext cx="22809200" cy="9144000"/>
          </a:xfrm>
          <a:prstGeom prst="rect">
            <a:avLst/>
          </a:prstGeom>
        </p:spPr>
        <p:txBody>
          <a:bodyPr/>
          <a:lstStyle>
            <a:lvl1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1pPr>
            <a:lvl2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2pPr>
            <a:lvl3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3pPr>
            <a:lvl4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4pPr>
            <a:lvl5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5pPr>
            <a:lvl6pPr indent="3556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6pPr>
            <a:lvl7pPr indent="7112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7pPr>
            <a:lvl8pPr indent="10668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8pPr>
            <a:lvl9pPr indent="14224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l">
              <a:lnSpc>
                <a:spcPct val="90000"/>
              </a:lnSpc>
            </a:pPr>
            <a:endParaRPr lang="en-US" sz="7200" b="1"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2446615"/>
            <a:ext cx="23444200" cy="87203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Created in 1995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By Brendan Eich at Netscape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Originally dismissed as gimmick &amp; unstable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By 2000, People began to realize its power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Later standardized and more browsers starting to support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Standard is named as ECMAScript, implementation of ECMAScript in browser is JavaScript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Currently ES5 is running, but ES6 released in 2015. Brower companies almost completed implementation of ES6 at 99%.</a:t>
            </a:r>
          </a:p>
          <a:p>
            <a:pPr marL="685800" indent="-685800" algn="l" rtl="0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We will start with ES5, but will learn some ES6 as well.</a:t>
            </a:r>
          </a:p>
        </p:txBody>
      </p:sp>
    </p:spTree>
    <p:extLst>
      <p:ext uri="{BB962C8B-B14F-4D97-AF65-F5344CB8AC3E}">
        <p14:creationId xmlns:p14="http://schemas.microsoft.com/office/powerpoint/2010/main" val="2161845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A34F1-5660-4C2D-8E23-61A56B13BCB6}"/>
              </a:ext>
            </a:extLst>
          </p:cNvPr>
          <p:cNvSpPr txBox="1"/>
          <p:nvPr/>
        </p:nvSpPr>
        <p:spPr>
          <a:xfrm>
            <a:off x="499078" y="924269"/>
            <a:ext cx="693174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One more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 :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A7AAA-DAC7-4D88-B3CC-39A90E7E2B18}"/>
              </a:ext>
            </a:extLst>
          </p:cNvPr>
          <p:cNvSpPr txBox="1"/>
          <p:nvPr/>
        </p:nvSpPr>
        <p:spPr>
          <a:xfrm>
            <a:off x="1516700" y="1871169"/>
            <a:ext cx="1347019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the </a:t>
            </a:r>
            <a:r>
              <a:rPr lang="en-US" sz="4000" i="1">
                <a:latin typeface="Open Sans"/>
              </a:rPr>
              <a:t>&lt;body&gt; </a:t>
            </a:r>
            <a:r>
              <a:rPr lang="en-US" sz="4000">
                <a:latin typeface="Open Sans"/>
              </a:rPr>
              <a:t>and change its color every second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86B9A-BD99-405F-BABD-C9872B982B5A}"/>
              </a:ext>
            </a:extLst>
          </p:cNvPr>
          <p:cNvSpPr txBox="1"/>
          <p:nvPr/>
        </p:nvSpPr>
        <p:spPr>
          <a:xfrm>
            <a:off x="4829445" y="2593831"/>
            <a:ext cx="14231155" cy="687367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var body = document.querySelector("body");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//SELECT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var isBlue = false;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setInterval(function(){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//MANIPULATE if (isBlue)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body.style.background = "white";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 else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    body.style.background = "#3498db";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isBlue = !isBlue;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, 1000);</a:t>
            </a:r>
            <a:endParaRPr lang="en-US" sz="4000" b="1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24FB455-0EB6-46AC-B8BE-C5961095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38" y="9580754"/>
            <a:ext cx="9182635" cy="2362115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50F9C5-06E0-4BF1-8C96-60BBF5D6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758" y="9737862"/>
            <a:ext cx="5497935" cy="23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846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endParaRPr lang="en-US" sz="9600" b="1">
              <a:solidFill>
                <a:srgbClr val="000000"/>
              </a:solidFill>
              <a:latin typeface="Oswald Regula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A34F1-5660-4C2D-8E23-61A56B13BCB6}"/>
              </a:ext>
            </a:extLst>
          </p:cNvPr>
          <p:cNvSpPr txBox="1"/>
          <p:nvPr/>
        </p:nvSpPr>
        <p:spPr>
          <a:xfrm>
            <a:off x="499078" y="924269"/>
            <a:ext cx="693174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Montserrat"/>
              </a:rPr>
              <a:t>One more example</a:t>
            </a:r>
            <a:r>
              <a:rPr lang="en-US">
                <a:solidFill>
                  <a:srgbClr val="000000"/>
                </a:solidFill>
                <a:latin typeface="Montserrat"/>
              </a:rPr>
              <a:t> :</a:t>
            </a:r>
            <a:endParaRPr lang="en-US" b="0">
              <a:latin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A7AAA-DAC7-4D88-B3CC-39A90E7E2B18}"/>
              </a:ext>
            </a:extLst>
          </p:cNvPr>
          <p:cNvSpPr txBox="1"/>
          <p:nvPr/>
        </p:nvSpPr>
        <p:spPr>
          <a:xfrm>
            <a:off x="1516700" y="1871169"/>
            <a:ext cx="1347019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000">
                <a:latin typeface="Open Sans"/>
              </a:rPr>
              <a:t>SELECT the </a:t>
            </a:r>
            <a:r>
              <a:rPr lang="en-US" sz="4000" i="1">
                <a:latin typeface="Open Sans"/>
              </a:rPr>
              <a:t>&lt;body&gt; </a:t>
            </a:r>
            <a:r>
              <a:rPr lang="en-US" sz="4000">
                <a:latin typeface="Open Sans"/>
              </a:rPr>
              <a:t>and change its color every second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86B9A-BD99-405F-BABD-C9872B982B5A}"/>
              </a:ext>
            </a:extLst>
          </p:cNvPr>
          <p:cNvSpPr txBox="1"/>
          <p:nvPr/>
        </p:nvSpPr>
        <p:spPr>
          <a:xfrm>
            <a:off x="4829445" y="2593831"/>
            <a:ext cx="14231155" cy="6873677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var body = document.querySelector("body");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//SELECT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var isBlue = false;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setInterval(function(){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//MANIPULATE if (isBlue)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body.style.background = "white";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 else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    body.style.background = "#3498db";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}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 isBlue = !isBlue;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 , 1000);</a:t>
            </a:r>
            <a:endParaRPr lang="en-US" sz="4000" b="1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24FB455-0EB6-46AC-B8BE-C5961095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38" y="9580754"/>
            <a:ext cx="9182635" cy="2362115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50F9C5-06E0-4BF1-8C96-60BBF5D6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758" y="9737862"/>
            <a:ext cx="5497935" cy="2344892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1E768042-D977-48F4-A76A-D9853D958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2199" y="9740216"/>
            <a:ext cx="5555087" cy="21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30005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741369" y="1093873"/>
            <a:ext cx="40558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Document</a:t>
            </a:r>
            <a:r>
              <a:rPr lang="en-US">
                <a:solidFill>
                  <a:srgbClr val="000000"/>
                </a:solidFill>
                <a:latin typeface="inherit"/>
              </a:rPr>
              <a:t> :</a:t>
            </a:r>
            <a:endParaRPr lang="en-US" b="0">
              <a:latin typeface="inheri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92B02-B7CE-404F-A677-ED9EA614782F}"/>
              </a:ext>
            </a:extLst>
          </p:cNvPr>
          <p:cNvSpPr txBox="1"/>
          <p:nvPr/>
        </p:nvSpPr>
        <p:spPr>
          <a:xfrm>
            <a:off x="1880137" y="2038808"/>
            <a:ext cx="14478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It all starts with the document, the root node</a:t>
            </a:r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C8D0AD-C93F-44BB-A5DA-B88A1C30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31" y="3306060"/>
            <a:ext cx="19851328" cy="8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2500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741369" y="1699601"/>
            <a:ext cx="40558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Exercise</a:t>
            </a:r>
            <a:r>
              <a:rPr lang="en-US">
                <a:solidFill>
                  <a:srgbClr val="000000"/>
                </a:solidFill>
                <a:latin typeface="Gill Sans"/>
              </a:rPr>
              <a:t> :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92B02-B7CE-404F-A677-ED9EA614782F}"/>
              </a:ext>
            </a:extLst>
          </p:cNvPr>
          <p:cNvSpPr txBox="1"/>
          <p:nvPr/>
        </p:nvSpPr>
        <p:spPr>
          <a:xfrm>
            <a:off x="2001282" y="3129118"/>
            <a:ext cx="144780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Open up the JS console and try these 4 lines: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4E3A9-829A-4588-8785-0B1FD6BE131E}"/>
              </a:ext>
            </a:extLst>
          </p:cNvPr>
          <p:cNvSpPr txBox="1"/>
          <p:nvPr/>
        </p:nvSpPr>
        <p:spPr>
          <a:xfrm>
            <a:off x="4327276" y="4986240"/>
            <a:ext cx="6661356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>
                <a:latin typeface="inherit"/>
              </a:rPr>
              <a:t>document.URL; 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err="1">
                <a:latin typeface="inherit"/>
              </a:rPr>
              <a:t>document.head</a:t>
            </a:r>
            <a:r>
              <a:rPr lang="en-US">
                <a:latin typeface="inherit"/>
              </a:rPr>
              <a:t>; 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err="1">
                <a:latin typeface="inherit"/>
              </a:rPr>
              <a:t>document.body</a:t>
            </a:r>
            <a:r>
              <a:rPr lang="en-US">
                <a:latin typeface="inherit"/>
              </a:rPr>
              <a:t>; </a:t>
            </a:r>
            <a:endParaRPr lang="en-US">
              <a:latin typeface="Gill Sans"/>
            </a:endParaRPr>
          </a:p>
          <a:p>
            <a:pPr algn="l" latinLnBrk="1" hangingPunct="0"/>
            <a:r>
              <a:rPr lang="en-US" err="1">
                <a:latin typeface="inherit"/>
              </a:rPr>
              <a:t>document.links</a:t>
            </a:r>
            <a:r>
              <a:rPr lang="en-US">
                <a:latin typeface="inheri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9472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741369" y="1093873"/>
            <a:ext cx="405580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Methods</a:t>
            </a:r>
            <a:r>
              <a:rPr lang="en-US">
                <a:solidFill>
                  <a:srgbClr val="000000"/>
                </a:solidFill>
                <a:latin typeface="Gill Sans"/>
              </a:rPr>
              <a:t> 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CE28E-684E-4749-B455-70905CF1F6B9}"/>
              </a:ext>
            </a:extLst>
          </p:cNvPr>
          <p:cNvSpPr txBox="1"/>
          <p:nvPr/>
        </p:nvSpPr>
        <p:spPr>
          <a:xfrm>
            <a:off x="1890953" y="2262106"/>
            <a:ext cx="21090192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The document comes with a bunch of methods for selecting elements.  We're going to learn about the following 5: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E9D84-7D1D-4E63-872D-9FE725873351}"/>
              </a:ext>
            </a:extLst>
          </p:cNvPr>
          <p:cNvSpPr txBox="1"/>
          <p:nvPr/>
        </p:nvSpPr>
        <p:spPr>
          <a:xfrm>
            <a:off x="3212737" y="5015705"/>
            <a:ext cx="13961806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document.getElementById</a:t>
            </a:r>
            <a:r>
              <a:rPr lang="en-US">
                <a:latin typeface="inherit"/>
              </a:rPr>
              <a:t>()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document.getElementsByClassName</a:t>
            </a:r>
            <a:r>
              <a:rPr lang="en-US">
                <a:latin typeface="inherit"/>
              </a:rPr>
              <a:t>()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document.getElementsByTagName</a:t>
            </a:r>
            <a:r>
              <a:rPr lang="en-US">
                <a:latin typeface="inherit"/>
              </a:rPr>
              <a:t>()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document.querySelector</a:t>
            </a:r>
            <a:r>
              <a:rPr lang="en-US">
                <a:latin typeface="inherit"/>
              </a:rPr>
              <a:t>()</a:t>
            </a:r>
          </a:p>
          <a:p>
            <a:pPr algn="l" latinLnBrk="1" hangingPunct="0">
              <a:buFontTx/>
              <a:buChar char="•"/>
            </a:pPr>
            <a:r>
              <a:rPr lang="en-US">
                <a:latin typeface="inherit"/>
              </a:rPr>
              <a:t>  </a:t>
            </a:r>
            <a:r>
              <a:rPr lang="en-US" err="1">
                <a:latin typeface="inherit"/>
              </a:rPr>
              <a:t>document.querySelectorAll</a:t>
            </a:r>
            <a:r>
              <a:rPr lang="en-US">
                <a:latin typeface="inheri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05918118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741369" y="1396561"/>
            <a:ext cx="653845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GetElementById</a:t>
            </a:r>
            <a:r>
              <a:rPr lang="en-US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13A2A-2950-48DF-8597-DB252FC580E6}"/>
              </a:ext>
            </a:extLst>
          </p:cNvPr>
          <p:cNvSpPr txBox="1"/>
          <p:nvPr/>
        </p:nvSpPr>
        <p:spPr>
          <a:xfrm>
            <a:off x="3212737" y="2625543"/>
            <a:ext cx="16591935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Takes a string argument and returns the one</a:t>
            </a:r>
          </a:p>
          <a:p>
            <a:pPr latinLnBrk="1" hangingPunct="0"/>
            <a:r>
              <a:rPr lang="en-US">
                <a:latin typeface="Open Sans"/>
              </a:rPr>
              <a:t>element with a matching 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5135B-D72A-4B3E-91F6-8FBE3AD55B3A}"/>
              </a:ext>
            </a:extLst>
          </p:cNvPr>
          <p:cNvSpPr txBox="1"/>
          <p:nvPr/>
        </p:nvSpPr>
        <p:spPr>
          <a:xfrm>
            <a:off x="2199631" y="4510176"/>
            <a:ext cx="1865670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var tag = document.getElementById(</a:t>
            </a:r>
            <a:r>
              <a:rPr lang="en-US">
                <a:solidFill>
                  <a:srgbClr val="888888"/>
                </a:solidFill>
                <a:latin typeface="Open Sans"/>
              </a:rPr>
              <a:t>"highlight"</a:t>
            </a:r>
            <a:r>
              <a:rPr lang="en-US">
                <a:latin typeface="Open Sans"/>
              </a:rPr>
              <a:t>);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E39E64-DC07-41E3-B000-8C130C028FC7}"/>
              </a:ext>
            </a:extLst>
          </p:cNvPr>
          <p:cNvSpPr txBox="1"/>
          <p:nvPr/>
        </p:nvSpPr>
        <p:spPr>
          <a:xfrm>
            <a:off x="3656666" y="5467540"/>
            <a:ext cx="15712225" cy="6196568"/>
          </a:xfrm>
          <a:prstGeom prst="rect">
            <a:avLst/>
          </a:prstGeom>
          <a:solidFill>
            <a:schemeClr val="tx1"/>
          </a:solidFill>
          <a:ln w="12700" cap="flat">
            <a:solidFill>
              <a:srgbClr val="00B05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400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85EAE0-7A89-4614-8893-69B92DECA4E6}"/>
              </a:ext>
            </a:extLst>
          </p:cNvPr>
          <p:cNvCxnSpPr>
            <a:cxnSpLocks/>
          </p:cNvCxnSpPr>
          <p:nvPr/>
        </p:nvCxnSpPr>
        <p:spPr>
          <a:xfrm>
            <a:off x="5936114" y="8039279"/>
            <a:ext cx="12161948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7E71CC-9CF5-4217-BEB6-2D67F85108C8}"/>
              </a:ext>
            </a:extLst>
          </p:cNvPr>
          <p:cNvCxnSpPr>
            <a:cxnSpLocks/>
          </p:cNvCxnSpPr>
          <p:nvPr/>
        </p:nvCxnSpPr>
        <p:spPr>
          <a:xfrm>
            <a:off x="5916600" y="8868310"/>
            <a:ext cx="12183413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274E8-B985-425F-A1B7-66DF6AEAFCA6}"/>
              </a:ext>
            </a:extLst>
          </p:cNvPr>
          <p:cNvCxnSpPr>
            <a:cxnSpLocks/>
          </p:cNvCxnSpPr>
          <p:nvPr/>
        </p:nvCxnSpPr>
        <p:spPr>
          <a:xfrm flipH="1" flipV="1">
            <a:off x="5896281" y="8000522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656E1F-A3E3-4F88-A3DF-7F2690ABFD42}"/>
              </a:ext>
            </a:extLst>
          </p:cNvPr>
          <p:cNvCxnSpPr>
            <a:cxnSpLocks/>
          </p:cNvCxnSpPr>
          <p:nvPr/>
        </p:nvCxnSpPr>
        <p:spPr>
          <a:xfrm flipH="1" flipV="1">
            <a:off x="18020017" y="8023434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353856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92669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GetElementsByClassName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2693292" y="2530763"/>
            <a:ext cx="2105349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Open Sans"/>
              </a:rPr>
              <a:t>Takes a string argument and returns the one element with a matching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951566" y="3449333"/>
            <a:ext cx="20309151" cy="1847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var tags = document.getElementsByClassName(</a:t>
            </a:r>
            <a:r>
              <a:rPr lang="en-US">
                <a:solidFill>
                  <a:srgbClr val="888888"/>
                </a:solidFill>
                <a:latin typeface="inherit"/>
              </a:rPr>
              <a:t>"bolded"</a:t>
            </a:r>
            <a:r>
              <a:rPr lang="en-US">
                <a:latin typeface="inherit"/>
              </a:rPr>
              <a:t>); console.log(tags[0]);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DD8D9-CF7C-48CC-B750-9C4A238F56B1}"/>
              </a:ext>
            </a:extLst>
          </p:cNvPr>
          <p:cNvSpPr txBox="1"/>
          <p:nvPr/>
        </p:nvSpPr>
        <p:spPr>
          <a:xfrm>
            <a:off x="3916873" y="5264664"/>
            <a:ext cx="16463493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142782-EC8F-4EEF-B001-1955C8344650}"/>
              </a:ext>
            </a:extLst>
          </p:cNvPr>
          <p:cNvCxnSpPr/>
          <p:nvPr/>
        </p:nvCxnSpPr>
        <p:spPr>
          <a:xfrm>
            <a:off x="6337445" y="8992194"/>
            <a:ext cx="13235187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FE2977-614A-48B9-A86D-9D35B3972E7A}"/>
              </a:ext>
            </a:extLst>
          </p:cNvPr>
          <p:cNvCxnSpPr>
            <a:cxnSpLocks/>
          </p:cNvCxnSpPr>
          <p:nvPr/>
        </p:nvCxnSpPr>
        <p:spPr>
          <a:xfrm>
            <a:off x="6360357" y="10606129"/>
            <a:ext cx="13235187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56B54-8029-42A2-8AFD-D8F34ADC8241}"/>
              </a:ext>
            </a:extLst>
          </p:cNvPr>
          <p:cNvCxnSpPr>
            <a:cxnSpLocks/>
          </p:cNvCxnSpPr>
          <p:nvPr/>
        </p:nvCxnSpPr>
        <p:spPr>
          <a:xfrm flipH="1" flipV="1">
            <a:off x="6350957" y="9002946"/>
            <a:ext cx="8589" cy="157551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32D7FF-0A8C-41C2-85A2-ACA21B9AD0E3}"/>
              </a:ext>
            </a:extLst>
          </p:cNvPr>
          <p:cNvCxnSpPr>
            <a:cxnSpLocks/>
          </p:cNvCxnSpPr>
          <p:nvPr/>
        </p:nvCxnSpPr>
        <p:spPr>
          <a:xfrm>
            <a:off x="19432045" y="8948336"/>
            <a:ext cx="12878" cy="173006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1139903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92669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getElementsByTagName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 a list of all elements of a given tag name, like &lt;li</a:t>
            </a:r>
            <a:r>
              <a:rPr lang="en-US" sz="4400" i="1">
                <a:latin typeface="Open Sans"/>
              </a:rPr>
              <a:t>&gt; </a:t>
            </a:r>
            <a:r>
              <a:rPr lang="en-US" sz="4400">
                <a:latin typeface="Open Sans"/>
              </a:rPr>
              <a:t>or &lt;</a:t>
            </a:r>
            <a:r>
              <a:rPr lang="en-US" sz="4400" i="1">
                <a:latin typeface="Open Sans"/>
              </a:rPr>
              <a:t>h1&gt;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663679" y="3371409"/>
            <a:ext cx="230566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var tags = </a:t>
            </a:r>
            <a:r>
              <a:rPr lang="en-US" err="1">
                <a:latin typeface="inherit"/>
              </a:rPr>
              <a:t>document.getElementsByTagName</a:t>
            </a:r>
            <a:r>
              <a:rPr lang="en-US">
                <a:latin typeface="inherit"/>
              </a:rPr>
              <a:t>(</a:t>
            </a:r>
            <a:r>
              <a:rPr lang="en-US">
                <a:solidFill>
                  <a:srgbClr val="000000"/>
                </a:solidFill>
                <a:latin typeface="inherit"/>
              </a:rPr>
              <a:t>"li"</a:t>
            </a:r>
            <a:r>
              <a:rPr lang="en-US">
                <a:latin typeface="inherit"/>
              </a:rPr>
              <a:t>);console.log(tags[0]);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D7DCD-4D63-4E2F-9923-89B2C3A66F7E}"/>
              </a:ext>
            </a:extLst>
          </p:cNvPr>
          <p:cNvSpPr txBox="1"/>
          <p:nvPr/>
        </p:nvSpPr>
        <p:spPr>
          <a:xfrm>
            <a:off x="2424015" y="4328820"/>
            <a:ext cx="20305689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AA961C-6304-4557-8D72-C03567C299B1}"/>
              </a:ext>
            </a:extLst>
          </p:cNvPr>
          <p:cNvCxnSpPr>
            <a:cxnSpLocks/>
          </p:cNvCxnSpPr>
          <p:nvPr/>
        </p:nvCxnSpPr>
        <p:spPr>
          <a:xfrm>
            <a:off x="5723948" y="7763501"/>
            <a:ext cx="15531919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A6B054-AB4E-421A-BE58-B72AA4C804C4}"/>
              </a:ext>
            </a:extLst>
          </p:cNvPr>
          <p:cNvCxnSpPr>
            <a:cxnSpLocks/>
          </p:cNvCxnSpPr>
          <p:nvPr/>
        </p:nvCxnSpPr>
        <p:spPr>
          <a:xfrm flipV="1">
            <a:off x="5725647" y="10280034"/>
            <a:ext cx="15531919" cy="94444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0E5DE3-0361-43A0-BCFE-C46BFCC13C86}"/>
              </a:ext>
            </a:extLst>
          </p:cNvPr>
          <p:cNvCxnSpPr>
            <a:cxnSpLocks/>
          </p:cNvCxnSpPr>
          <p:nvPr/>
        </p:nvCxnSpPr>
        <p:spPr>
          <a:xfrm flipH="1" flipV="1">
            <a:off x="5736709" y="7797227"/>
            <a:ext cx="8586" cy="2562894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F03A7C-9D84-47F9-A2ED-2AA7F0DC164E}"/>
              </a:ext>
            </a:extLst>
          </p:cNvPr>
          <p:cNvCxnSpPr>
            <a:cxnSpLocks/>
          </p:cNvCxnSpPr>
          <p:nvPr/>
        </p:nvCxnSpPr>
        <p:spPr>
          <a:xfrm>
            <a:off x="21099337" y="7780021"/>
            <a:ext cx="34343" cy="2545724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6222932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92669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getElementsByTagName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 a list of all elements of a given tag name, like &lt;li</a:t>
            </a:r>
            <a:r>
              <a:rPr lang="en-US" sz="4400" i="1">
                <a:latin typeface="Open Sans"/>
              </a:rPr>
              <a:t>&gt; </a:t>
            </a:r>
            <a:r>
              <a:rPr lang="en-US" sz="4400">
                <a:latin typeface="Open Sans"/>
              </a:rPr>
              <a:t>or &lt;</a:t>
            </a:r>
            <a:r>
              <a:rPr lang="en-US" sz="4400" i="1">
                <a:latin typeface="Open Sans"/>
              </a:rPr>
              <a:t>h1&gt;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663679" y="3371409"/>
            <a:ext cx="2305664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inherit"/>
              </a:rPr>
              <a:t>var tags = </a:t>
            </a:r>
            <a:r>
              <a:rPr lang="en-US" err="1">
                <a:latin typeface="inherit"/>
              </a:rPr>
              <a:t>document.getElementsByTagName</a:t>
            </a:r>
            <a:r>
              <a:rPr lang="en-US">
                <a:latin typeface="inherit"/>
              </a:rPr>
              <a:t>(</a:t>
            </a:r>
            <a:r>
              <a:rPr lang="en-US">
                <a:solidFill>
                  <a:srgbClr val="000000"/>
                </a:solidFill>
                <a:latin typeface="inherit"/>
              </a:rPr>
              <a:t>"h1"</a:t>
            </a:r>
            <a:r>
              <a:rPr lang="en-US">
                <a:latin typeface="inherit"/>
              </a:rPr>
              <a:t>);console.log(tags[0]);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F1F18-D964-47CF-84CD-F5D6A9A927A5}"/>
              </a:ext>
            </a:extLst>
          </p:cNvPr>
          <p:cNvSpPr txBox="1"/>
          <p:nvPr/>
        </p:nvSpPr>
        <p:spPr>
          <a:xfrm>
            <a:off x="2074048" y="4329072"/>
            <a:ext cx="20627661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EA48BA-7E96-4BFF-8BE5-526D582BB422}"/>
              </a:ext>
            </a:extLst>
          </p:cNvPr>
          <p:cNvCxnSpPr/>
          <p:nvPr/>
        </p:nvCxnSpPr>
        <p:spPr>
          <a:xfrm>
            <a:off x="3431205" y="5301020"/>
            <a:ext cx="7997779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91C280-E8D8-4452-9A38-2E98BC5D6665}"/>
              </a:ext>
            </a:extLst>
          </p:cNvPr>
          <p:cNvCxnSpPr>
            <a:cxnSpLocks/>
          </p:cNvCxnSpPr>
          <p:nvPr/>
        </p:nvCxnSpPr>
        <p:spPr>
          <a:xfrm>
            <a:off x="3517758" y="7021024"/>
            <a:ext cx="7997779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A41888-B213-4FF6-B91F-AB8CF07150FF}"/>
              </a:ext>
            </a:extLst>
          </p:cNvPr>
          <p:cNvCxnSpPr>
            <a:cxnSpLocks/>
          </p:cNvCxnSpPr>
          <p:nvPr/>
        </p:nvCxnSpPr>
        <p:spPr>
          <a:xfrm flipH="1" flipV="1">
            <a:off x="3476949" y="5322046"/>
            <a:ext cx="8586" cy="174723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2332C8-4799-4623-9487-8644029B94F4}"/>
              </a:ext>
            </a:extLst>
          </p:cNvPr>
          <p:cNvCxnSpPr>
            <a:cxnSpLocks/>
          </p:cNvCxnSpPr>
          <p:nvPr/>
        </p:nvCxnSpPr>
        <p:spPr>
          <a:xfrm flipH="1" flipV="1">
            <a:off x="11370122" y="5302530"/>
            <a:ext cx="8586" cy="174723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29862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19583"/>
            <a:ext cx="465197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81970" y="2570280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 the first element 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324946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ID</a:t>
            </a:r>
            <a:endParaRPr lang="en-US" sz="4400"/>
          </a:p>
          <a:p>
            <a:pPr algn="l" latinLnBrk="1" hangingPunct="0"/>
            <a:r>
              <a:rPr lang="en-US" sz="4400">
                <a:latin typeface="inherit"/>
              </a:rPr>
              <a:t>var tag = </a:t>
            </a:r>
            <a:r>
              <a:rPr lang="en-US" sz="4400" err="1">
                <a:latin typeface="inherit"/>
              </a:rPr>
              <a:t>document.querySelector</a:t>
            </a:r>
            <a:r>
              <a:rPr lang="en-US" sz="4400">
                <a:latin typeface="inherit"/>
              </a:rPr>
              <a:t>("#highlight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0C003-9115-4F59-AEA1-35FEC0DF8202}"/>
              </a:ext>
            </a:extLst>
          </p:cNvPr>
          <p:cNvSpPr txBox="1"/>
          <p:nvPr/>
        </p:nvSpPr>
        <p:spPr>
          <a:xfrm>
            <a:off x="3325166" y="5126900"/>
            <a:ext cx="18116280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D994F7-0BB7-492E-8320-1EA1A6EB1BC2}"/>
              </a:ext>
            </a:extLst>
          </p:cNvPr>
          <p:cNvCxnSpPr>
            <a:cxnSpLocks/>
          </p:cNvCxnSpPr>
          <p:nvPr/>
        </p:nvCxnSpPr>
        <p:spPr>
          <a:xfrm>
            <a:off x="6084609" y="8018065"/>
            <a:ext cx="1336397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FFA909-F34E-4B2D-86B8-5505CFAD806F}"/>
              </a:ext>
            </a:extLst>
          </p:cNvPr>
          <p:cNvCxnSpPr>
            <a:cxnSpLocks/>
          </p:cNvCxnSpPr>
          <p:nvPr/>
        </p:nvCxnSpPr>
        <p:spPr>
          <a:xfrm>
            <a:off x="6065095" y="8847096"/>
            <a:ext cx="1336397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62B5B4-C7DC-4A8C-920F-ABA37359A1BB}"/>
              </a:ext>
            </a:extLst>
          </p:cNvPr>
          <p:cNvCxnSpPr>
            <a:cxnSpLocks/>
          </p:cNvCxnSpPr>
          <p:nvPr/>
        </p:nvCxnSpPr>
        <p:spPr>
          <a:xfrm flipH="1" flipV="1">
            <a:off x="6044776" y="7979308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D78C45-A211-4492-9156-6CE8A005CA39}"/>
              </a:ext>
            </a:extLst>
          </p:cNvPr>
          <p:cNvCxnSpPr>
            <a:cxnSpLocks/>
          </p:cNvCxnSpPr>
          <p:nvPr/>
        </p:nvCxnSpPr>
        <p:spPr>
          <a:xfrm flipH="1" flipV="1">
            <a:off x="19241361" y="8023434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128076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73"/>
          <p:cNvSpPr/>
          <p:nvPr/>
        </p:nvSpPr>
        <p:spPr>
          <a:xfrm>
            <a:off x="6596486" y="404320"/>
            <a:ext cx="1125459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IN" sz="10000" b="1" spc="192">
                <a:solidFill>
                  <a:schemeClr val="tx1"/>
                </a:solidFill>
              </a:rPr>
              <a:t>History</a:t>
            </a:r>
            <a:endParaRPr sz="10000" b="1" spc="192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68843" y="3126007"/>
            <a:ext cx="1219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Font typeface="Arial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348253" y="2645029"/>
            <a:ext cx="71885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27803" y="3690350"/>
            <a:ext cx="102592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12800" y="2311400"/>
            <a:ext cx="22809200" cy="9144000"/>
          </a:xfrm>
          <a:prstGeom prst="rect">
            <a:avLst/>
          </a:prstGeom>
        </p:spPr>
        <p:txBody>
          <a:bodyPr anchor="t"/>
          <a:lstStyle>
            <a:lvl1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1pPr>
            <a:lvl2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2pPr>
            <a:lvl3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3pPr>
            <a:lvl4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4pPr>
            <a:lvl5pPr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5pPr>
            <a:lvl6pPr indent="3556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6pPr>
            <a:lvl7pPr indent="7112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7pPr>
            <a:lvl8pPr indent="10668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8pPr>
            <a:lvl9pPr indent="1422400" algn="ctr" defTabSz="825500">
              <a:defRPr sz="48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l"/>
            <a:r>
              <a:rPr lang="en-US" sz="7200">
                <a:latin typeface="Helvetica"/>
                <a:cs typeface="Helvetica"/>
              </a:rPr>
              <a:t>More open source frameworks &amp; libraries developed using JS</a:t>
            </a:r>
          </a:p>
          <a:p>
            <a:pPr algn="l">
              <a:lnSpc>
                <a:spcPct val="90000"/>
              </a:lnSpc>
            </a:pPr>
            <a:endParaRPr lang="en-US" sz="7200" b="1"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3848" y="5196245"/>
            <a:ext cx="17376955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jQuery (2006)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Backbone (2010)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Ember.js (2013)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1BA0B9"/>
                </a:solidFill>
              </a:rPr>
              <a:t>Node.js (2009)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FFC000"/>
                </a:solidFill>
              </a:rPr>
              <a:t>Angular.JS (Google) (2010)</a:t>
            </a:r>
          </a:p>
          <a:p>
            <a:pPr marL="685800" indent="-685800" algn="l" latinLnBrk="1" hangingPunct="0">
              <a:buFont typeface="Arial"/>
              <a:buChar char="•"/>
            </a:pPr>
            <a:r>
              <a:rPr lang="en-US">
                <a:solidFill>
                  <a:srgbClr val="2BC2AC"/>
                </a:solidFill>
              </a:rPr>
              <a:t>React.js (Facebook) (2013)</a:t>
            </a:r>
          </a:p>
          <a:p>
            <a:pPr marL="685800" indent="-685800" algn="l" latinLnBrk="1" hangingPunct="0">
              <a:buFont typeface="Arial"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73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926690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 the first element 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537083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Class</a:t>
            </a:r>
            <a:endParaRPr lang="en-US"/>
          </a:p>
          <a:p>
            <a:pPr algn="l" latinLnBrk="1" hangingPunct="0"/>
            <a:r>
              <a:rPr lang="en-US" sz="4400">
                <a:latin typeface="inherit"/>
              </a:rPr>
              <a:t>var tag = </a:t>
            </a:r>
            <a:r>
              <a:rPr lang="en-US" sz="4400" err="1">
                <a:latin typeface="inherit"/>
              </a:rPr>
              <a:t>document.querySelector</a:t>
            </a:r>
            <a:r>
              <a:rPr lang="en-US" sz="4400">
                <a:latin typeface="inherit"/>
              </a:rPr>
              <a:t>(".bolded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DD336C-DED5-4B2B-8958-20EDB53C9D6F}"/>
              </a:ext>
            </a:extLst>
          </p:cNvPr>
          <p:cNvSpPr txBox="1"/>
          <p:nvPr/>
        </p:nvSpPr>
        <p:spPr>
          <a:xfrm>
            <a:off x="3325166" y="5126900"/>
            <a:ext cx="18116280" cy="675056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8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8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8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8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8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800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9683A9-DA1A-4837-BA52-DA0843597A0D}"/>
              </a:ext>
            </a:extLst>
          </p:cNvPr>
          <p:cNvCxnSpPr>
            <a:cxnSpLocks/>
          </p:cNvCxnSpPr>
          <p:nvPr/>
        </p:nvCxnSpPr>
        <p:spPr>
          <a:xfrm>
            <a:off x="6084609" y="8760542"/>
            <a:ext cx="1336397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59045A-B26B-4DCE-9542-AC4116721A70}"/>
              </a:ext>
            </a:extLst>
          </p:cNvPr>
          <p:cNvCxnSpPr>
            <a:cxnSpLocks/>
          </p:cNvCxnSpPr>
          <p:nvPr/>
        </p:nvCxnSpPr>
        <p:spPr>
          <a:xfrm>
            <a:off x="6065095" y="9589574"/>
            <a:ext cx="1336397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91BC4C-C204-44F5-8490-D286DFB323B8}"/>
              </a:ext>
            </a:extLst>
          </p:cNvPr>
          <p:cNvCxnSpPr>
            <a:cxnSpLocks/>
          </p:cNvCxnSpPr>
          <p:nvPr/>
        </p:nvCxnSpPr>
        <p:spPr>
          <a:xfrm flipH="1" flipV="1">
            <a:off x="6044776" y="8721785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F4CCC6-38BD-40FF-AFF9-589ACCD91A5B}"/>
              </a:ext>
            </a:extLst>
          </p:cNvPr>
          <p:cNvCxnSpPr>
            <a:cxnSpLocks/>
          </p:cNvCxnSpPr>
          <p:nvPr/>
        </p:nvCxnSpPr>
        <p:spPr>
          <a:xfrm flipH="1" flipV="1">
            <a:off x="19326289" y="8723447"/>
            <a:ext cx="8588" cy="91010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5781128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19583"/>
            <a:ext cx="495248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 </a:t>
            </a:r>
            <a:r>
              <a:rPr lang="en-US" sz="4400" b="1">
                <a:latin typeface="Open Sans"/>
              </a:rPr>
              <a:t>the first element</a:t>
            </a:r>
            <a:r>
              <a:rPr lang="en-US" sz="4400">
                <a:latin typeface="Open Sans"/>
              </a:rPr>
              <a:t> 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537083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tag</a:t>
            </a:r>
            <a:endParaRPr lang="en-US"/>
          </a:p>
          <a:p>
            <a:pPr algn="l" latinLnBrk="1" hangingPunct="0"/>
            <a:r>
              <a:rPr lang="en-US" sz="4400">
                <a:latin typeface="inherit"/>
              </a:rPr>
              <a:t>var tag = </a:t>
            </a:r>
            <a:r>
              <a:rPr lang="en-US" sz="4400" err="1">
                <a:latin typeface="inherit"/>
              </a:rPr>
              <a:t>document.querySelector</a:t>
            </a:r>
            <a:r>
              <a:rPr lang="en-US" sz="4400">
                <a:latin typeface="inherit"/>
              </a:rPr>
              <a:t>("h1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71813-7460-4C3C-80F1-6A55EE42422A}"/>
              </a:ext>
            </a:extLst>
          </p:cNvPr>
          <p:cNvSpPr txBox="1"/>
          <p:nvPr/>
        </p:nvSpPr>
        <p:spPr>
          <a:xfrm>
            <a:off x="3983276" y="5142103"/>
            <a:ext cx="1592687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8C585B-CD0C-420E-996A-AABF68A872E7}"/>
              </a:ext>
            </a:extLst>
          </p:cNvPr>
          <p:cNvCxnSpPr/>
          <p:nvPr/>
        </p:nvCxnSpPr>
        <p:spPr>
          <a:xfrm flipV="1">
            <a:off x="5213152" y="5886165"/>
            <a:ext cx="5171005" cy="3005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434C7F-5CDC-4F40-A593-7287BA900605}"/>
              </a:ext>
            </a:extLst>
          </p:cNvPr>
          <p:cNvCxnSpPr>
            <a:cxnSpLocks/>
          </p:cNvCxnSpPr>
          <p:nvPr/>
        </p:nvCxnSpPr>
        <p:spPr>
          <a:xfrm flipV="1">
            <a:off x="5281482" y="6566700"/>
            <a:ext cx="5097263" cy="3005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E2ECB9-1DBD-4305-BC9F-61030CA184D9}"/>
              </a:ext>
            </a:extLst>
          </p:cNvPr>
          <p:cNvCxnSpPr>
            <a:cxnSpLocks/>
          </p:cNvCxnSpPr>
          <p:nvPr/>
        </p:nvCxnSpPr>
        <p:spPr>
          <a:xfrm flipH="1" flipV="1">
            <a:off x="10322883" y="5875589"/>
            <a:ext cx="8586" cy="70861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3330A3-6081-46D7-B0BF-687A472A2298}"/>
              </a:ext>
            </a:extLst>
          </p:cNvPr>
          <p:cNvCxnSpPr>
            <a:cxnSpLocks/>
          </p:cNvCxnSpPr>
          <p:nvPr/>
        </p:nvCxnSpPr>
        <p:spPr>
          <a:xfrm flipH="1" flipV="1">
            <a:off x="5217815" y="5877785"/>
            <a:ext cx="8586" cy="708615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7971852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589935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 </a:t>
            </a:r>
            <a:r>
              <a:rPr lang="en-US" sz="4400" b="1">
                <a:latin typeface="Open Sans"/>
              </a:rPr>
              <a:t>a list of elements</a:t>
            </a:r>
            <a:r>
              <a:rPr lang="en-US" sz="4400">
                <a:latin typeface="Open Sans"/>
              </a:rPr>
              <a:t> 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537083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tag</a:t>
            </a:r>
            <a:endParaRPr lang="en-US"/>
          </a:p>
          <a:p>
            <a:pPr algn="l" latinLnBrk="1" hangingPunct="0"/>
            <a:r>
              <a:rPr lang="en-US" sz="4400">
                <a:latin typeface="inherit"/>
              </a:rPr>
              <a:t>var tags = </a:t>
            </a:r>
            <a:r>
              <a:rPr lang="en-US" sz="4400" err="1">
                <a:latin typeface="inherit"/>
              </a:rPr>
              <a:t>document.querySelectorAll</a:t>
            </a:r>
            <a:r>
              <a:rPr lang="en-US" sz="4400">
                <a:latin typeface="inherit"/>
              </a:rPr>
              <a:t>("h1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BDA0C-5B3F-41CD-A4A4-2E900E51B1DB}"/>
              </a:ext>
            </a:extLst>
          </p:cNvPr>
          <p:cNvSpPr txBox="1"/>
          <p:nvPr/>
        </p:nvSpPr>
        <p:spPr>
          <a:xfrm>
            <a:off x="3983276" y="5142103"/>
            <a:ext cx="1592687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9A6A55-075F-41B5-B142-9E3AC7A4F21D}"/>
              </a:ext>
            </a:extLst>
          </p:cNvPr>
          <p:cNvCxnSpPr/>
          <p:nvPr/>
        </p:nvCxnSpPr>
        <p:spPr>
          <a:xfrm>
            <a:off x="5198173" y="5954556"/>
            <a:ext cx="5859263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AF03AF-FDC2-4098-B948-C819A5E42E73}"/>
              </a:ext>
            </a:extLst>
          </p:cNvPr>
          <p:cNvCxnSpPr>
            <a:cxnSpLocks/>
          </p:cNvCxnSpPr>
          <p:nvPr/>
        </p:nvCxnSpPr>
        <p:spPr>
          <a:xfrm flipV="1">
            <a:off x="5258996" y="7287658"/>
            <a:ext cx="5859264" cy="3628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077F23-37B6-4D90-8973-40DB487040B4}"/>
              </a:ext>
            </a:extLst>
          </p:cNvPr>
          <p:cNvCxnSpPr>
            <a:cxnSpLocks/>
          </p:cNvCxnSpPr>
          <p:nvPr/>
        </p:nvCxnSpPr>
        <p:spPr>
          <a:xfrm flipH="1" flipV="1">
            <a:off x="11055529" y="5980271"/>
            <a:ext cx="8586" cy="130478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08436D-50CA-465D-B1C9-799811DD9530}"/>
              </a:ext>
            </a:extLst>
          </p:cNvPr>
          <p:cNvCxnSpPr>
            <a:cxnSpLocks/>
          </p:cNvCxnSpPr>
          <p:nvPr/>
        </p:nvCxnSpPr>
        <p:spPr>
          <a:xfrm flipH="1" flipV="1">
            <a:off x="5224238" y="5981717"/>
            <a:ext cx="8586" cy="1378521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41634553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55306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err="1"/>
              <a:t>querySelectorAll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Returns </a:t>
            </a:r>
            <a:r>
              <a:rPr lang="en-US" sz="4400" b="1">
                <a:latin typeface="Open Sans"/>
              </a:rPr>
              <a:t>a list of elements</a:t>
            </a:r>
            <a:r>
              <a:rPr lang="en-US" sz="4400">
                <a:latin typeface="Open Sans"/>
              </a:rPr>
              <a:t> that matches a given CSS-style selector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A6076-FE56-4F00-ACE9-6761DDA2B8C0}"/>
              </a:ext>
            </a:extLst>
          </p:cNvPr>
          <p:cNvSpPr txBox="1"/>
          <p:nvPr/>
        </p:nvSpPr>
        <p:spPr>
          <a:xfrm>
            <a:off x="1075573" y="3537083"/>
            <a:ext cx="2305664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>
                <a:latin typeface="inherit"/>
              </a:rPr>
              <a:t>//select by class</a:t>
            </a:r>
            <a:endParaRPr lang="en-US"/>
          </a:p>
          <a:p>
            <a:pPr algn="l" latinLnBrk="1" hangingPunct="0"/>
            <a:r>
              <a:rPr lang="en-US" sz="4400">
                <a:latin typeface="inherit"/>
              </a:rPr>
              <a:t>var tags = </a:t>
            </a:r>
            <a:r>
              <a:rPr lang="en-US" sz="4400" err="1">
                <a:latin typeface="inherit"/>
              </a:rPr>
              <a:t>document.querySelectorAll</a:t>
            </a:r>
            <a:r>
              <a:rPr lang="en-US" sz="4400">
                <a:latin typeface="inherit"/>
              </a:rPr>
              <a:t>(".bolded</a:t>
            </a:r>
            <a:r>
              <a:rPr lang="en-US" sz="4400">
                <a:solidFill>
                  <a:srgbClr val="000000"/>
                </a:solidFill>
                <a:latin typeface="inherit"/>
              </a:rPr>
              <a:t>"</a:t>
            </a:r>
            <a:r>
              <a:rPr lang="en-US" sz="4400">
                <a:latin typeface="inherit"/>
              </a:rPr>
              <a:t>);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E51D1-C512-49F1-B4DF-7B770D67B524}"/>
              </a:ext>
            </a:extLst>
          </p:cNvPr>
          <p:cNvSpPr txBox="1"/>
          <p:nvPr/>
        </p:nvSpPr>
        <p:spPr>
          <a:xfrm>
            <a:off x="3983276" y="5142103"/>
            <a:ext cx="15926873" cy="619656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"highlight"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2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"bolded"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List Item 3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li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ul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b="1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837098-F03D-47D8-978F-4EF8914C76B2}"/>
              </a:ext>
            </a:extLst>
          </p:cNvPr>
          <p:cNvCxnSpPr>
            <a:cxnSpLocks/>
          </p:cNvCxnSpPr>
          <p:nvPr/>
        </p:nvCxnSpPr>
        <p:spPr>
          <a:xfrm>
            <a:off x="6689735" y="8542697"/>
            <a:ext cx="1218410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F67876-363B-4FDF-B966-CD097D956E3A}"/>
              </a:ext>
            </a:extLst>
          </p:cNvPr>
          <p:cNvCxnSpPr>
            <a:cxnSpLocks/>
          </p:cNvCxnSpPr>
          <p:nvPr/>
        </p:nvCxnSpPr>
        <p:spPr>
          <a:xfrm>
            <a:off x="6646016" y="9783215"/>
            <a:ext cx="12208686" cy="12879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25CF8A-0209-426A-8011-47C2CA87BA64}"/>
              </a:ext>
            </a:extLst>
          </p:cNvPr>
          <p:cNvCxnSpPr>
            <a:cxnSpLocks/>
          </p:cNvCxnSpPr>
          <p:nvPr/>
        </p:nvCxnSpPr>
        <p:spPr>
          <a:xfrm flipH="1" flipV="1">
            <a:off x="6649902" y="8551601"/>
            <a:ext cx="8588" cy="125423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07390A-F0B7-4573-95AC-C18C3D161256}"/>
              </a:ext>
            </a:extLst>
          </p:cNvPr>
          <p:cNvCxnSpPr>
            <a:cxnSpLocks/>
          </p:cNvCxnSpPr>
          <p:nvPr/>
        </p:nvCxnSpPr>
        <p:spPr>
          <a:xfrm flipH="1" flipV="1">
            <a:off x="18682003" y="8553797"/>
            <a:ext cx="8588" cy="1254232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53250188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36843" y="-147154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>
                <a:latin typeface="Oswald Regular"/>
                <a:cs typeface="Arial"/>
              </a:rPr>
              <a:t>DOM</a:t>
            </a:r>
            <a:r>
              <a:rPr lang="en-US" sz="9600" b="1">
                <a:solidFill>
                  <a:srgbClr val="000000"/>
                </a:solidFill>
                <a:latin typeface="Oswald Regular"/>
                <a:cs typeface="Arial"/>
              </a:rPr>
              <a:t> </a:t>
            </a:r>
            <a:r>
              <a:rPr lang="en-US" sz="9600">
                <a:solidFill>
                  <a:srgbClr val="000000"/>
                </a:solidFill>
                <a:latin typeface="Oswald Regular"/>
                <a:cs typeface="Arial"/>
              </a:rPr>
              <a:t>Selectors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C3F3-63AE-4044-83B9-379A703276EA}"/>
              </a:ext>
            </a:extLst>
          </p:cNvPr>
          <p:cNvSpPr txBox="1"/>
          <p:nvPr/>
        </p:nvSpPr>
        <p:spPr>
          <a:xfrm>
            <a:off x="668682" y="1408851"/>
            <a:ext cx="412954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Exercise</a:t>
            </a:r>
            <a:r>
              <a:rPr lang="en-US">
                <a:solidFill>
                  <a:srgbClr val="000000"/>
                </a:solidFill>
                <a:latin typeface="Gill Sans"/>
              </a:rPr>
              <a:t> 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204213"/>
            <a:ext cx="169852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Come up with 4 different ways to select the first &lt;p&gt; tag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42921-00AC-45E2-9022-21F224AE65E6}"/>
              </a:ext>
            </a:extLst>
          </p:cNvPr>
          <p:cNvSpPr txBox="1"/>
          <p:nvPr/>
        </p:nvSpPr>
        <p:spPr>
          <a:xfrm>
            <a:off x="3688014" y="3131651"/>
            <a:ext cx="16788580" cy="890500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7F9F7F"/>
                </a:solidFill>
                <a:latin typeface="Courier New"/>
                <a:cs typeface="Courier New"/>
              </a:rPr>
              <a:t>&lt;!DOCTYPE html&gt;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My title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title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head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I am an h1!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h1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"first"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"special"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Hello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class=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"special"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Hi Again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   &lt;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 id=</a:t>
            </a:r>
            <a:r>
              <a:rPr lang="en-US" sz="4400" b="1">
                <a:solidFill>
                  <a:srgbClr val="CC9393"/>
                </a:solidFill>
                <a:latin typeface="Courier New"/>
                <a:cs typeface="Courier New"/>
              </a:rPr>
              <a:t>"last"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Goodbye Again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p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    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body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 </a:t>
            </a:r>
            <a:endParaRPr lang="en-US" sz="44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&lt;/</a:t>
            </a:r>
            <a:r>
              <a:rPr lang="en-US" sz="4400" b="1">
                <a:solidFill>
                  <a:srgbClr val="EFEF8F"/>
                </a:solidFill>
                <a:latin typeface="Courier New"/>
                <a:cs typeface="Courier New"/>
              </a:rPr>
              <a:t>html</a:t>
            </a:r>
            <a:r>
              <a:rPr lang="en-US" sz="4400" b="1">
                <a:solidFill>
                  <a:srgbClr val="E3CEAB"/>
                </a:solidFill>
                <a:latin typeface="Courier New"/>
                <a:cs typeface="Courier New"/>
              </a:rPr>
              <a:t>&gt;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66954398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785301" y="192053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E9E66-9ABD-4035-8480-E481863E5936}"/>
              </a:ext>
            </a:extLst>
          </p:cNvPr>
          <p:cNvSpPr txBox="1"/>
          <p:nvPr/>
        </p:nvSpPr>
        <p:spPr>
          <a:xfrm>
            <a:off x="4060756" y="2591494"/>
            <a:ext cx="1585451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400">
                <a:latin typeface="Open Sans"/>
              </a:rPr>
              <a:t>We're going to cover different ways of: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6F060-1537-44C2-8F67-7AA6DB0CF233}"/>
              </a:ext>
            </a:extLst>
          </p:cNvPr>
          <p:cNvSpPr txBox="1"/>
          <p:nvPr/>
        </p:nvSpPr>
        <p:spPr>
          <a:xfrm>
            <a:off x="6968248" y="5276988"/>
            <a:ext cx="12192000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>
              <a:buChar char="•"/>
            </a:pPr>
            <a:r>
              <a:rPr lang="en-US">
                <a:latin typeface="inherit"/>
              </a:rPr>
              <a:t>changing an element's style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adding/removing classes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changing the content of a tag</a:t>
            </a:r>
          </a:p>
          <a:p>
            <a:pPr algn="l" latinLnBrk="1" hangingPunct="0">
              <a:buChar char="•"/>
            </a:pPr>
            <a:r>
              <a:rPr lang="en-US">
                <a:latin typeface="inherit"/>
              </a:rPr>
              <a:t>changing attributes(</a:t>
            </a:r>
            <a:r>
              <a:rPr lang="en-US" err="1">
                <a:latin typeface="inherit"/>
              </a:rPr>
              <a:t>src</a:t>
            </a:r>
            <a:r>
              <a:rPr lang="en-US">
                <a:latin typeface="inherit"/>
              </a:rPr>
              <a:t>, </a:t>
            </a:r>
            <a:r>
              <a:rPr lang="en-US" err="1">
                <a:latin typeface="inherit"/>
              </a:rPr>
              <a:t>href</a:t>
            </a:r>
            <a:r>
              <a:rPr lang="en-US">
                <a:latin typeface="inherit"/>
              </a:rPr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2986875154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8" y="88225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1658153" y="3468325"/>
            <a:ext cx="2126225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The style property is one way to manipulate an element's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F6C32-7B3F-4FDB-A0A8-7DE4A51F2A54}"/>
              </a:ext>
            </a:extLst>
          </p:cNvPr>
          <p:cNvSpPr txBox="1"/>
          <p:nvPr/>
        </p:nvSpPr>
        <p:spPr>
          <a:xfrm>
            <a:off x="2461635" y="4929273"/>
            <a:ext cx="1580535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latin typeface="inherit"/>
              </a:rPr>
              <a:t>//SELECT</a:t>
            </a:r>
            <a:endParaRPr lang="en-US" sz="4800">
              <a:solidFill>
                <a:srgbClr val="000000"/>
              </a:solidFill>
              <a:latin typeface="inherit"/>
            </a:endParaRPr>
          </a:p>
          <a:p>
            <a:pPr algn="l" latinLnBrk="1" hangingPunct="0"/>
            <a:r>
              <a:rPr lang="en-US" sz="4800">
                <a:latin typeface="inherit"/>
              </a:rPr>
              <a:t>var tag = </a:t>
            </a:r>
            <a:r>
              <a:rPr lang="en-US" sz="4800" err="1">
                <a:latin typeface="inherit"/>
              </a:rPr>
              <a:t>document.getElementById</a:t>
            </a:r>
            <a:r>
              <a:rPr lang="en-US" sz="4800">
                <a:latin typeface="inherit"/>
              </a:rPr>
              <a:t>("highlight");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22C72-B62A-417C-8256-7E46A5FA08F5}"/>
              </a:ext>
            </a:extLst>
          </p:cNvPr>
          <p:cNvSpPr txBox="1"/>
          <p:nvPr/>
        </p:nvSpPr>
        <p:spPr>
          <a:xfrm>
            <a:off x="2461635" y="6989393"/>
            <a:ext cx="12192000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800">
                <a:latin typeface="inherit"/>
              </a:rPr>
              <a:t>//MANIPULATE</a:t>
            </a:r>
            <a:endParaRPr lang="en-US" sz="4800">
              <a:solidFill>
                <a:srgbClr val="000000"/>
              </a:solidFill>
              <a:latin typeface="inherit"/>
            </a:endParaRPr>
          </a:p>
          <a:p>
            <a:pPr algn="l" latinLnBrk="1" hangingPunct="0"/>
            <a:r>
              <a:rPr lang="en-US" sz="4800" err="1">
                <a:latin typeface="inherit"/>
              </a:rPr>
              <a:t>tag.style.color</a:t>
            </a:r>
            <a:r>
              <a:rPr lang="en-US" sz="4800">
                <a:latin typeface="inherit"/>
              </a:rPr>
              <a:t> = "blue";</a:t>
            </a:r>
          </a:p>
          <a:p>
            <a:pPr algn="l" latinLnBrk="1" hangingPunct="0"/>
            <a:r>
              <a:rPr lang="en-US" sz="4800" err="1">
                <a:latin typeface="inherit"/>
              </a:rPr>
              <a:t>tag.style.border</a:t>
            </a:r>
            <a:r>
              <a:rPr lang="en-US" sz="4800">
                <a:latin typeface="inherit"/>
              </a:rPr>
              <a:t> = "10px solid red";</a:t>
            </a:r>
          </a:p>
          <a:p>
            <a:pPr algn="l" latinLnBrk="1" hangingPunct="0"/>
            <a:r>
              <a:rPr lang="en-US" sz="4800" err="1">
                <a:latin typeface="inherit"/>
              </a:rPr>
              <a:t>tag.style.fontSize</a:t>
            </a:r>
            <a:r>
              <a:rPr lang="en-US" sz="4800">
                <a:latin typeface="inherit"/>
              </a:rPr>
              <a:t> = "70px";</a:t>
            </a:r>
          </a:p>
          <a:p>
            <a:pPr algn="l" latinLnBrk="1" hangingPunct="0"/>
            <a:r>
              <a:rPr lang="en-US" sz="4800" err="1">
                <a:latin typeface="inherit"/>
              </a:rPr>
              <a:t>tag.style.background</a:t>
            </a:r>
            <a:r>
              <a:rPr lang="en-US" sz="4800">
                <a:latin typeface="inherit"/>
              </a:rPr>
              <a:t> = "yellow";</a:t>
            </a:r>
          </a:p>
          <a:p>
            <a:pPr algn="l" latinLnBrk="1" hangingPunct="0"/>
            <a:r>
              <a:rPr lang="en-US" sz="4800" err="1">
                <a:latin typeface="inherit"/>
              </a:rPr>
              <a:t>tag.style.marginTop</a:t>
            </a:r>
            <a:r>
              <a:rPr lang="en-US" sz="4800">
                <a:latin typeface="inherit"/>
              </a:rPr>
              <a:t> = "200px";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620223" y="2256870"/>
            <a:ext cx="37608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Style</a:t>
            </a:r>
            <a:r>
              <a:rPr lang="en-US" b="1"/>
              <a:t>: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5224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857988" y="882258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1755069" y="3814734"/>
            <a:ext cx="2104103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It is recommended for styles to be defined in a separate file or files. The style property allows for quick styling, for example for testing purposes. - MDN</a:t>
            </a:r>
            <a:endParaRPr lang="en-US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620223" y="2426474"/>
            <a:ext cx="725129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Is This a Bad Idea?</a:t>
            </a:r>
            <a:r>
              <a:rPr lang="en-US" b="1"/>
              <a:t>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36FEE-1CCC-4687-A088-9AC44B96FF67}"/>
              </a:ext>
            </a:extLst>
          </p:cNvPr>
          <p:cNvSpPr txBox="1"/>
          <p:nvPr/>
        </p:nvSpPr>
        <p:spPr>
          <a:xfrm>
            <a:off x="620223" y="5770089"/>
            <a:ext cx="83328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>
                <a:latin typeface="Open Sans"/>
              </a:rPr>
              <a:t>Separation of Concerns</a:t>
            </a:r>
            <a:endParaRPr lang="en-US"/>
          </a:p>
        </p:txBody>
      </p:sp>
      <p:pic>
        <p:nvPicPr>
          <p:cNvPr id="6" name="Picture 8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2D040AB6-DF6E-43BC-A267-3FB74F99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185" y="6586762"/>
            <a:ext cx="12059264" cy="58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9761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54808" y="1087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3814542" y="2434613"/>
            <a:ext cx="1671483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Rather than directly manipulating style with JS, we can define a CSS class and then toggle it on or off with JS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717043" y="1458272"/>
            <a:ext cx="513735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/>
              <a:t>An Alterative</a:t>
            </a:r>
            <a:r>
              <a:rPr lang="en-US" b="1"/>
              <a:t>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15B4D-0847-4306-AA56-A89C057A94A3}"/>
              </a:ext>
            </a:extLst>
          </p:cNvPr>
          <p:cNvSpPr txBox="1"/>
          <p:nvPr/>
        </p:nvSpPr>
        <p:spPr>
          <a:xfrm>
            <a:off x="3967207" y="4199296"/>
            <a:ext cx="16051161" cy="785856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//INSTEAD OF THIS: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var tag = document.getElementById("highlight");</a:t>
            </a: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tag.style.color = "blue";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tag.style.border = "10px solid red";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/*DEFINE A CLASS IN CSS*/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.some-class {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      color: blue;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      border: 10px solid red;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      }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var tag = document.getElementById("highlight");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//ADD THE NEW CLASS TO THE SELECTED ELEMENT </a:t>
            </a:r>
            <a:endParaRPr lang="en-US" sz="42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200" b="1">
                <a:solidFill>
                  <a:srgbClr val="DCDCDC"/>
                </a:solidFill>
                <a:latin typeface="Courier New"/>
                <a:cs typeface="Courier New"/>
              </a:rPr>
              <a:t>tag.classList.add("some-class");</a:t>
            </a:r>
            <a:endParaRPr lang="en-US" sz="4200" b="1"/>
          </a:p>
        </p:txBody>
      </p:sp>
    </p:spTree>
    <p:extLst>
      <p:ext uri="{BB962C8B-B14F-4D97-AF65-F5344CB8AC3E}">
        <p14:creationId xmlns:p14="http://schemas.microsoft.com/office/powerpoint/2010/main" val="2449085388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2156E-2A3D-4A2A-8D6D-9BAFDFFD6679}"/>
              </a:ext>
            </a:extLst>
          </p:cNvPr>
          <p:cNvSpPr txBox="1"/>
          <p:nvPr/>
        </p:nvSpPr>
        <p:spPr>
          <a:xfrm>
            <a:off x="4906398" y="349747"/>
            <a:ext cx="1440611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9600" b="1"/>
              <a:t>DOM Manipulation</a:t>
            </a:r>
            <a:endParaRPr lang="en-US" sz="9600" b="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C4549-5698-4743-9686-E256EEE24499}"/>
              </a:ext>
            </a:extLst>
          </p:cNvPr>
          <p:cNvSpPr txBox="1"/>
          <p:nvPr/>
        </p:nvSpPr>
        <p:spPr>
          <a:xfrm>
            <a:off x="2198400" y="2876103"/>
            <a:ext cx="2165554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4800">
                <a:latin typeface="Open Sans"/>
              </a:rPr>
              <a:t>A read-only list that contains the classes for a given element.  It is </a:t>
            </a:r>
            <a:r>
              <a:rPr lang="en-US" sz="4800" b="1">
                <a:latin typeface="Open Sans"/>
              </a:rPr>
              <a:t>not an array</a:t>
            </a:r>
            <a:r>
              <a:rPr lang="en-US" sz="4800">
                <a:latin typeface="Open Sans"/>
              </a:rPr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03F89-9428-4B44-9236-8509DDDCA265}"/>
              </a:ext>
            </a:extLst>
          </p:cNvPr>
          <p:cNvSpPr txBox="1"/>
          <p:nvPr/>
        </p:nvSpPr>
        <p:spPr>
          <a:xfrm>
            <a:off x="10328979" y="1803728"/>
            <a:ext cx="528437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/>
            <a:r>
              <a:rPr lang="en-US" sz="8000" b="1" err="1"/>
              <a:t>classList</a:t>
            </a:r>
            <a:r>
              <a:rPr lang="en-US" sz="8000" b="1">
                <a:solidFill>
                  <a:srgbClr val="000000"/>
                </a:solidFill>
                <a:latin typeface="Gill Sans"/>
              </a:rPr>
              <a:t> </a:t>
            </a:r>
            <a:endParaRPr lang="en-US" sz="8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880BC-E219-4113-99B2-40612B93B5FA}"/>
              </a:ext>
            </a:extLst>
          </p:cNvPr>
          <p:cNvSpPr txBox="1"/>
          <p:nvPr/>
        </p:nvSpPr>
        <p:spPr>
          <a:xfrm>
            <a:off x="7887173" y="3809888"/>
            <a:ext cx="8354173" cy="318035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/*DEFINE A CLASS IN CSS*/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.another-class {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color: purple;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   fontSize: 76px; </a:t>
            </a:r>
            <a:endParaRPr lang="en-US" sz="4000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000" b="1">
                <a:solidFill>
                  <a:srgbClr val="DCDCDC"/>
                </a:solidFill>
                <a:latin typeface="Courier New"/>
                <a:cs typeface="Courier New"/>
              </a:rPr>
              <a:t>}</a:t>
            </a:r>
            <a:endParaRPr lang="en-US" sz="4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CEFBA-D028-4081-8A9F-903F763CFBCE}"/>
              </a:ext>
            </a:extLst>
          </p:cNvPr>
          <p:cNvSpPr txBox="1"/>
          <p:nvPr/>
        </p:nvSpPr>
        <p:spPr>
          <a:xfrm>
            <a:off x="4060439" y="6987391"/>
            <a:ext cx="18482788" cy="49982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var tag = document.querySelector("h1");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//ADD A CLASS TO THE SELECTED ELEMENT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tag.classList.add("another-class");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//REMOVE A CLASS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tag.classList.remove("another-class");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//TOGGLE A CLASS </a:t>
            </a:r>
            <a:endParaRPr lang="en-US" b="1">
              <a:solidFill>
                <a:srgbClr val="000000"/>
              </a:solidFill>
              <a:latin typeface="Gill Sans"/>
              <a:cs typeface="Courier New"/>
            </a:endParaRPr>
          </a:p>
          <a:p>
            <a:pPr algn="l" latinLnBrk="1" hangingPunct="0"/>
            <a:r>
              <a:rPr lang="en-US" sz="4400" b="1">
                <a:solidFill>
                  <a:srgbClr val="DCDCDC"/>
                </a:solidFill>
                <a:latin typeface="Courier New"/>
                <a:cs typeface="Courier New"/>
              </a:rPr>
              <a:t>tag.cla</a:t>
            </a:r>
            <a:r>
              <a:rPr lang="en-US" b="1">
                <a:solidFill>
                  <a:srgbClr val="DCDCDC"/>
                </a:solidFill>
                <a:latin typeface="Courier New"/>
                <a:cs typeface="Courier New"/>
              </a:rPr>
              <a:t>ssList.toggle("another-class");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9890474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onnect colorful">
      <a:dk1>
        <a:srgbClr val="000000"/>
      </a:dk1>
      <a:lt1>
        <a:srgbClr val="FFFFFF"/>
      </a:lt1>
      <a:dk2>
        <a:srgbClr val="DCDEE0"/>
      </a:dk2>
      <a:lt2>
        <a:srgbClr val="444444"/>
      </a:lt2>
      <a:accent1>
        <a:srgbClr val="3AC7E2"/>
      </a:accent1>
      <a:accent2>
        <a:srgbClr val="2BC2AC"/>
      </a:accent2>
      <a:accent3>
        <a:srgbClr val="FBB22F"/>
      </a:accent3>
      <a:accent4>
        <a:srgbClr val="5C5271"/>
      </a:accent4>
      <a:accent5>
        <a:srgbClr val="F15F47"/>
      </a:accent5>
      <a:accent6>
        <a:srgbClr val="655A7C"/>
      </a:accent6>
      <a:hlink>
        <a:srgbClr val="FFC000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280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280</vt:i4>
      </vt:variant>
    </vt:vector>
  </HeadingPairs>
  <TitlesOfParts>
    <vt:vector size="281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ELHANZ</dc:creator>
  <cp:revision>2</cp:revision>
  <dcterms:modified xsi:type="dcterms:W3CDTF">2019-01-03T03:11:19Z</dcterms:modified>
</cp:coreProperties>
</file>